
<file path=[Content_Types].xml><?xml version="1.0" encoding="utf-8"?>
<Types xmlns="http://schemas.openxmlformats.org/package/2006/content-types">
  <Default Extension="png" ContentType="image/png"/>
  <Default Extension="tiff" ContentType="image/tif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39"/>
  </p:notesMasterIdLst>
  <p:handoutMasterIdLst>
    <p:handoutMasterId r:id="rId40"/>
  </p:handoutMasterIdLst>
  <p:sldIdLst>
    <p:sldId id="256" r:id="rId4"/>
    <p:sldId id="257" r:id="rId5"/>
    <p:sldId id="452" r:id="rId6"/>
    <p:sldId id="404" r:id="rId7"/>
    <p:sldId id="289" r:id="rId8"/>
    <p:sldId id="291" r:id="rId9"/>
    <p:sldId id="353" r:id="rId10"/>
    <p:sldId id="258" r:id="rId11"/>
    <p:sldId id="306" r:id="rId12"/>
    <p:sldId id="379" r:id="rId13"/>
    <p:sldId id="288" r:id="rId14"/>
    <p:sldId id="273" r:id="rId15"/>
    <p:sldId id="284" r:id="rId16"/>
    <p:sldId id="260" r:id="rId17"/>
    <p:sldId id="261" r:id="rId18"/>
    <p:sldId id="344" r:id="rId19"/>
    <p:sldId id="346" r:id="rId20"/>
    <p:sldId id="263" r:id="rId21"/>
    <p:sldId id="435" r:id="rId22"/>
    <p:sldId id="436" r:id="rId23"/>
    <p:sldId id="266" r:id="rId24"/>
    <p:sldId id="267" r:id="rId25"/>
    <p:sldId id="268" r:id="rId26"/>
    <p:sldId id="269" r:id="rId27"/>
    <p:sldId id="324" r:id="rId28"/>
    <p:sldId id="350" r:id="rId29"/>
    <p:sldId id="351" r:id="rId30"/>
    <p:sldId id="349" r:id="rId31"/>
    <p:sldId id="352" r:id="rId32"/>
    <p:sldId id="403" r:id="rId33"/>
    <p:sldId id="271" r:id="rId34"/>
    <p:sldId id="285" r:id="rId35"/>
    <p:sldId id="355" r:id="rId36"/>
    <p:sldId id="323" r:id="rId37"/>
    <p:sldId id="354" r:id="rId38"/>
  </p:sldIdLst>
  <p:sldSz cx="10080625" cy="7559675"/>
  <p:notesSz cx="6858000" cy="9144000"/>
  <p:defaultTextStyle>
    <a:defPPr>
      <a:defRPr lang="en-GB"/>
    </a:defPPr>
    <a:lvl1pPr marL="0" lvl="0" indent="0" algn="l" defTabSz="449580" rtl="0" eaLnBrk="1" fontAlgn="base" latinLnBrk="0" hangingPunct="1">
      <a:lnSpc>
        <a:spcPct val="93000"/>
      </a:lnSpc>
      <a:spcBef>
        <a:spcPct val="0"/>
      </a:spcBef>
      <a:spcAft>
        <a:spcPct val="0"/>
      </a:spcAft>
      <a:buSzPct val="100000"/>
      <a:buFont typeface="Times New Roman" panose="02020603050405020304" charset="0"/>
      <a:buNone/>
      <a:defRPr b="0" i="0" u="none" kern="1200" baseline="0">
        <a:solidFill>
          <a:srgbClr val="000000"/>
        </a:solidFill>
        <a:latin typeface="Arial" panose="020B0604020202020204" pitchFamily="34" charset="0"/>
        <a:ea typeface="方正书宋_GBK" panose="02000000000000000000" charset="-122"/>
        <a:cs typeface="+mn-cs"/>
      </a:defRPr>
    </a:lvl1pPr>
    <a:lvl2pPr marL="742950" lvl="1" indent="-285750" algn="l" defTabSz="449580" rtl="0" eaLnBrk="1" fontAlgn="base" latinLnBrk="0" hangingPunct="1">
      <a:lnSpc>
        <a:spcPct val="93000"/>
      </a:lnSpc>
      <a:spcBef>
        <a:spcPct val="0"/>
      </a:spcBef>
      <a:spcAft>
        <a:spcPct val="0"/>
      </a:spcAft>
      <a:buSzPct val="100000"/>
      <a:buFont typeface="Times New Roman" panose="02020603050405020304" charset="0"/>
      <a:buNone/>
      <a:defRPr b="0" i="0" u="none" kern="1200" baseline="0">
        <a:solidFill>
          <a:srgbClr val="000000"/>
        </a:solidFill>
        <a:latin typeface="Arial" panose="020B0604020202020204" pitchFamily="34" charset="0"/>
        <a:ea typeface="方正书宋_GBK" panose="02000000000000000000" charset="-122"/>
        <a:cs typeface="+mn-cs"/>
      </a:defRPr>
    </a:lvl2pPr>
    <a:lvl3pPr marL="1143000" lvl="2" indent="-228600" algn="l" defTabSz="449580" rtl="0" eaLnBrk="1" fontAlgn="base" latinLnBrk="0" hangingPunct="1">
      <a:lnSpc>
        <a:spcPct val="93000"/>
      </a:lnSpc>
      <a:spcBef>
        <a:spcPct val="0"/>
      </a:spcBef>
      <a:spcAft>
        <a:spcPct val="0"/>
      </a:spcAft>
      <a:buSzPct val="100000"/>
      <a:buFont typeface="Times New Roman" panose="02020603050405020304" charset="0"/>
      <a:buNone/>
      <a:defRPr b="0" i="0" u="none" kern="1200" baseline="0">
        <a:solidFill>
          <a:srgbClr val="000000"/>
        </a:solidFill>
        <a:latin typeface="Arial" panose="020B0604020202020204" pitchFamily="34" charset="0"/>
        <a:ea typeface="方正书宋_GBK" panose="02000000000000000000" charset="-122"/>
        <a:cs typeface="+mn-cs"/>
      </a:defRPr>
    </a:lvl3pPr>
    <a:lvl4pPr marL="1600200" lvl="3" indent="-228600" algn="l" defTabSz="449580" rtl="0" eaLnBrk="1" fontAlgn="base" latinLnBrk="0" hangingPunct="1">
      <a:lnSpc>
        <a:spcPct val="93000"/>
      </a:lnSpc>
      <a:spcBef>
        <a:spcPct val="0"/>
      </a:spcBef>
      <a:spcAft>
        <a:spcPct val="0"/>
      </a:spcAft>
      <a:buSzPct val="100000"/>
      <a:buFont typeface="Times New Roman" panose="02020603050405020304" charset="0"/>
      <a:buNone/>
      <a:defRPr b="0" i="0" u="none" kern="1200" baseline="0">
        <a:solidFill>
          <a:srgbClr val="000000"/>
        </a:solidFill>
        <a:latin typeface="Arial" panose="020B0604020202020204" pitchFamily="34" charset="0"/>
        <a:ea typeface="方正书宋_GBK" panose="02000000000000000000" charset="-122"/>
        <a:cs typeface="+mn-cs"/>
      </a:defRPr>
    </a:lvl4pPr>
    <a:lvl5pPr marL="2057400" lvl="4" indent="-228600" algn="l" defTabSz="449580" rtl="0" eaLnBrk="1" fontAlgn="base" latinLnBrk="0" hangingPunct="1">
      <a:lnSpc>
        <a:spcPct val="93000"/>
      </a:lnSpc>
      <a:spcBef>
        <a:spcPct val="0"/>
      </a:spcBef>
      <a:spcAft>
        <a:spcPct val="0"/>
      </a:spcAft>
      <a:buSzPct val="100000"/>
      <a:buFont typeface="Times New Roman" panose="02020603050405020304" charset="0"/>
      <a:buNone/>
      <a:defRPr b="0" i="0" u="none" kern="1200" baseline="0">
        <a:solidFill>
          <a:srgbClr val="000000"/>
        </a:solidFill>
        <a:latin typeface="Arial" panose="020B0604020202020204" pitchFamily="34" charset="0"/>
        <a:ea typeface="方正书宋_GBK" panose="02000000000000000000" charset="-122"/>
        <a:cs typeface="+mn-cs"/>
      </a:defRPr>
    </a:lvl5pPr>
    <a:lvl6pPr marL="2286000" lvl="5" indent="-228600" algn="l" defTabSz="449580" rtl="0" eaLnBrk="1" fontAlgn="base" latinLnBrk="0" hangingPunct="1">
      <a:lnSpc>
        <a:spcPct val="93000"/>
      </a:lnSpc>
      <a:spcBef>
        <a:spcPct val="0"/>
      </a:spcBef>
      <a:spcAft>
        <a:spcPct val="0"/>
      </a:spcAft>
      <a:buSzPct val="100000"/>
      <a:buFont typeface="Times New Roman" panose="02020603050405020304" charset="0"/>
      <a:buNone/>
      <a:defRPr b="0" i="0" u="none" kern="1200" baseline="0">
        <a:solidFill>
          <a:srgbClr val="000000"/>
        </a:solidFill>
        <a:latin typeface="Arial" panose="020B0604020202020204" pitchFamily="34" charset="0"/>
        <a:ea typeface="方正书宋_GBK" panose="02000000000000000000" charset="-122"/>
        <a:cs typeface="+mn-cs"/>
      </a:defRPr>
    </a:lvl6pPr>
    <a:lvl7pPr marL="2743200" lvl="6" indent="-228600" algn="l" defTabSz="449580" rtl="0" eaLnBrk="1" fontAlgn="base" latinLnBrk="0" hangingPunct="1">
      <a:lnSpc>
        <a:spcPct val="93000"/>
      </a:lnSpc>
      <a:spcBef>
        <a:spcPct val="0"/>
      </a:spcBef>
      <a:spcAft>
        <a:spcPct val="0"/>
      </a:spcAft>
      <a:buSzPct val="100000"/>
      <a:buFont typeface="Times New Roman" panose="02020603050405020304" charset="0"/>
      <a:buNone/>
      <a:defRPr b="0" i="0" u="none" kern="1200" baseline="0">
        <a:solidFill>
          <a:srgbClr val="000000"/>
        </a:solidFill>
        <a:latin typeface="Arial" panose="020B0604020202020204" pitchFamily="34" charset="0"/>
        <a:ea typeface="方正书宋_GBK" panose="02000000000000000000" charset="-122"/>
        <a:cs typeface="+mn-cs"/>
      </a:defRPr>
    </a:lvl7pPr>
    <a:lvl8pPr marL="3200400" lvl="7" indent="-228600" algn="l" defTabSz="449580" rtl="0" eaLnBrk="1" fontAlgn="base" latinLnBrk="0" hangingPunct="1">
      <a:lnSpc>
        <a:spcPct val="93000"/>
      </a:lnSpc>
      <a:spcBef>
        <a:spcPct val="0"/>
      </a:spcBef>
      <a:spcAft>
        <a:spcPct val="0"/>
      </a:spcAft>
      <a:buSzPct val="100000"/>
      <a:buFont typeface="Times New Roman" panose="02020603050405020304" charset="0"/>
      <a:buNone/>
      <a:defRPr b="0" i="0" u="none" kern="1200" baseline="0">
        <a:solidFill>
          <a:srgbClr val="000000"/>
        </a:solidFill>
        <a:latin typeface="Arial" panose="020B0604020202020204" pitchFamily="34" charset="0"/>
        <a:ea typeface="方正书宋_GBK" panose="02000000000000000000" charset="-122"/>
        <a:cs typeface="+mn-cs"/>
      </a:defRPr>
    </a:lvl8pPr>
    <a:lvl9pPr marL="3657600" lvl="8" indent="-228600" algn="l" defTabSz="449580" rtl="0" eaLnBrk="1" fontAlgn="base" latinLnBrk="0" hangingPunct="1">
      <a:lnSpc>
        <a:spcPct val="93000"/>
      </a:lnSpc>
      <a:spcBef>
        <a:spcPct val="0"/>
      </a:spcBef>
      <a:spcAft>
        <a:spcPct val="0"/>
      </a:spcAft>
      <a:buSzPct val="100000"/>
      <a:buFont typeface="Times New Roman" panose="02020603050405020304" charset="0"/>
      <a:buNone/>
      <a:defRPr b="0" i="0" u="none" kern="1200" baseline="0">
        <a:solidFill>
          <a:srgbClr val="000000"/>
        </a:solidFill>
        <a:latin typeface="Arial" panose="020B0604020202020204" pitchFamily="34" charset="0"/>
        <a:ea typeface="方正书宋_GBK" panose="02000000000000000000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FFCC"/>
    <a:srgbClr val="EAEAEA"/>
    <a:srgbClr val="4C4C4C"/>
    <a:srgbClr val="FFFFFF"/>
    <a:srgbClr val="CCFF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941"/>
    <p:restoredTop sz="94676"/>
  </p:normalViewPr>
  <p:slideViewPr>
    <p:cSldViewPr showGuides="1">
      <p:cViewPr>
        <p:scale>
          <a:sx n="93" d="100"/>
          <a:sy n="93" d="100"/>
        </p:scale>
        <p:origin x="1048" y="264"/>
      </p:cViewPr>
      <p:guideLst>
        <p:guide orient="horz" pos="2112"/>
        <p:guide pos="2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3" cy="45003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39" Type="http://schemas.openxmlformats.org/officeDocument/2006/relationships/notesMaster" Target="notesMasters/notesMaster1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3075" name="Rectangle 3"/>
          <p:cNvSpPr>
            <a:spLocks noGrp="1"/>
          </p:cNvSpPr>
          <p:nvPr>
            <p:ph type="body"/>
          </p:nvPr>
        </p:nvSpPr>
        <p:spPr>
          <a:xfrm>
            <a:off x="755650" y="5078413"/>
            <a:ext cx="6046788" cy="48101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lvl="0" indent="0"/>
            <a:endParaRPr lang="en-US" altLang="x-none" dirty="0"/>
          </a:p>
        </p:txBody>
      </p:sp>
      <p:sp>
        <p:nvSpPr>
          <p:cNvPr id="3076" name="Rectangle 4"/>
          <p:cNvSpPr>
            <a:spLocks noGrp="1"/>
          </p:cNvSpPr>
          <p:nvPr>
            <p:ph type="hdr"/>
          </p:nvPr>
        </p:nvSpPr>
        <p:spPr>
          <a:xfrm>
            <a:off x="0" y="0"/>
            <a:ext cx="3279775" cy="53340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0" tIns="0" rIns="0" bIns="0"/>
          <a:lstStyle/>
          <a:p>
            <a:pPr lvl="0" defTabSz="0" eaLnBrk="1" fontAlgn="base"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endParaRPr lang="en-US" altLang="x-none" sz="1400" strike="noStrike" noProof="1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3077" name="Rectangle 5"/>
          <p:cNvSpPr>
            <a:spLocks noGrp="1"/>
          </p:cNvSpPr>
          <p:nvPr>
            <p:ph type="dt"/>
          </p:nvPr>
        </p:nvSpPr>
        <p:spPr>
          <a:xfrm>
            <a:off x="4278313" y="0"/>
            <a:ext cx="3279775" cy="53340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0" tIns="0" rIns="0" bIns="0"/>
          <a:lstStyle/>
          <a:p>
            <a:pPr lvl="0" algn="r" defTabSz="0" eaLnBrk="1" fontAlgn="base"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endParaRPr lang="en-US" altLang="x-none" sz="1400" strike="noStrike" noProof="1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3078" name="Rectangle 6"/>
          <p:cNvSpPr>
            <a:spLocks noGrp="1"/>
          </p:cNvSpPr>
          <p:nvPr>
            <p:ph type="ftr"/>
          </p:nvPr>
        </p:nvSpPr>
        <p:spPr>
          <a:xfrm>
            <a:off x="0" y="10156825"/>
            <a:ext cx="3279775" cy="53340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0" tIns="0" rIns="0" bIns="0" anchor="b"/>
          <a:lstStyle/>
          <a:p>
            <a:pPr lvl="0" defTabSz="0" eaLnBrk="1" fontAlgn="base"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endParaRPr lang="en-US" altLang="x-none" sz="1400" strike="noStrike" noProof="1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3079" name="Rectangle 7"/>
          <p:cNvSpPr>
            <a:spLocks noGrp="1"/>
          </p:cNvSpPr>
          <p:nvPr>
            <p:ph type="sldNum"/>
          </p:nvPr>
        </p:nvSpPr>
        <p:spPr>
          <a:xfrm>
            <a:off x="4278313" y="10156825"/>
            <a:ext cx="3279775" cy="53340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0" tIns="0" rIns="0" bIns="0" anchor="b"/>
          <a:lstStyle/>
          <a:p>
            <a:pPr lvl="0" algn="r" defTabSz="0" eaLnBrk="1" fontAlgn="base"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9A0DB2DC-4C9A-4742-B13C-FB6460FD3503}" type="slidenum">
              <a:rPr lang="en-GB" altLang="en-US" sz="1400" strike="noStrike" noProof="1" dirty="0">
                <a:latin typeface="Times New Roman" panose="02020603050405020304" charset="0"/>
                <a:ea typeface="宋体" panose="02010600030101010101" pitchFamily="2" charset="-122"/>
                <a:cs typeface="+mn-ea"/>
              </a:rPr>
            </a:fld>
            <a:endParaRPr lang="en-GB" altLang="en-US" sz="1400" strike="noStrike" noProof="1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lvl="0" indent="0" algn="l" defTabSz="449580" eaLnBrk="0" fontAlgn="base" latinLnBrk="0" hangingPunct="0">
      <a:lnSpc>
        <a:spcPct val="100000"/>
      </a:lnSpc>
      <a:spcBef>
        <a:spcPct val="30000"/>
      </a:spcBef>
      <a:spcAft>
        <a:spcPct val="0"/>
      </a:spcAft>
      <a:buSzPct val="100000"/>
      <a:buFont typeface="Times New Roman" panose="02020603050405020304" charset="0"/>
      <a:buNone/>
      <a:defRPr sz="12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</a:defRPr>
    </a:lvl1pPr>
    <a:lvl2pPr marL="742950" lvl="1" indent="-285750" algn="l" defTabSz="449580" eaLnBrk="0" fontAlgn="base" latinLnBrk="0" hangingPunct="0">
      <a:lnSpc>
        <a:spcPct val="100000"/>
      </a:lnSpc>
      <a:spcBef>
        <a:spcPct val="30000"/>
      </a:spcBef>
      <a:spcAft>
        <a:spcPct val="0"/>
      </a:spcAft>
      <a:buSzPct val="100000"/>
      <a:buFont typeface="Times New Roman" panose="02020603050405020304" charset="0"/>
      <a:buNone/>
      <a:defRPr sz="1200" b="0" i="0" u="none" kern="1200" baseline="0">
        <a:solidFill>
          <a:srgbClr val="000000"/>
        </a:solidFill>
        <a:latin typeface="+mn-lt"/>
        <a:ea typeface="+mn-ea"/>
        <a:cs typeface="+mn-cs"/>
      </a:defRPr>
    </a:lvl2pPr>
    <a:lvl3pPr marL="1143000" lvl="2" indent="-228600" algn="l" defTabSz="449580" eaLnBrk="0" fontAlgn="base" latinLnBrk="0" hangingPunct="0">
      <a:lnSpc>
        <a:spcPct val="100000"/>
      </a:lnSpc>
      <a:spcBef>
        <a:spcPct val="30000"/>
      </a:spcBef>
      <a:spcAft>
        <a:spcPct val="0"/>
      </a:spcAft>
      <a:buSzPct val="100000"/>
      <a:buFont typeface="Times New Roman" panose="02020603050405020304" charset="0"/>
      <a:buNone/>
      <a:defRPr sz="1200" b="0" i="0" u="none" kern="1200" baseline="0">
        <a:solidFill>
          <a:srgbClr val="000000"/>
        </a:solidFill>
        <a:latin typeface="+mn-lt"/>
        <a:ea typeface="+mn-ea"/>
        <a:cs typeface="+mn-cs"/>
      </a:defRPr>
    </a:lvl3pPr>
    <a:lvl4pPr marL="1600200" lvl="3" indent="-228600" algn="l" defTabSz="449580" eaLnBrk="0" fontAlgn="base" latinLnBrk="0" hangingPunct="0">
      <a:lnSpc>
        <a:spcPct val="100000"/>
      </a:lnSpc>
      <a:spcBef>
        <a:spcPct val="30000"/>
      </a:spcBef>
      <a:spcAft>
        <a:spcPct val="0"/>
      </a:spcAft>
      <a:buSzPct val="100000"/>
      <a:buFont typeface="Times New Roman" panose="02020603050405020304" charset="0"/>
      <a:buNone/>
      <a:defRPr sz="1200" b="0" i="0" u="none" kern="1200" baseline="0">
        <a:solidFill>
          <a:srgbClr val="000000"/>
        </a:solidFill>
        <a:latin typeface="+mn-lt"/>
        <a:ea typeface="+mn-ea"/>
        <a:cs typeface="+mn-cs"/>
      </a:defRPr>
    </a:lvl4pPr>
    <a:lvl5pPr marL="2057400" lvl="4" indent="-228600" algn="l" defTabSz="449580" eaLnBrk="0" fontAlgn="base" latinLnBrk="0" hangingPunct="0">
      <a:lnSpc>
        <a:spcPct val="100000"/>
      </a:lnSpc>
      <a:spcBef>
        <a:spcPct val="30000"/>
      </a:spcBef>
      <a:spcAft>
        <a:spcPct val="0"/>
      </a:spcAft>
      <a:buSzPct val="100000"/>
      <a:buFont typeface="Times New Roman" panose="02020603050405020304" charset="0"/>
      <a:buNone/>
      <a:defRPr sz="1200" b="0" i="0" u="none" kern="1200" baseline="0">
        <a:solidFill>
          <a:srgbClr val="000000"/>
        </a:solidFill>
        <a:latin typeface="+mn-lt"/>
        <a:ea typeface="+mn-ea"/>
        <a:cs typeface="+mn-cs"/>
      </a:defRPr>
    </a:lvl5pPr>
    <a:lvl6pPr marL="2286000" lvl="5" indent="-228600" algn="l" defTabSz="449580" eaLnBrk="0" fontAlgn="base" latinLnBrk="0" hangingPunct="0">
      <a:lnSpc>
        <a:spcPct val="100000"/>
      </a:lnSpc>
      <a:spcBef>
        <a:spcPct val="30000"/>
      </a:spcBef>
      <a:spcAft>
        <a:spcPct val="0"/>
      </a:spcAft>
      <a:buSzPct val="100000"/>
      <a:buFont typeface="Times New Roman" panose="02020603050405020304" charset="0"/>
      <a:buNone/>
      <a:defRPr sz="1200" b="0" i="0" u="none" kern="1200" baseline="0">
        <a:solidFill>
          <a:srgbClr val="000000"/>
        </a:solidFill>
        <a:latin typeface="+mn-lt"/>
        <a:ea typeface="+mn-ea"/>
        <a:cs typeface="+mn-cs"/>
      </a:defRPr>
    </a:lvl6pPr>
    <a:lvl7pPr marL="2743200" lvl="6" indent="-228600" algn="l" defTabSz="449580" eaLnBrk="0" fontAlgn="base" latinLnBrk="0" hangingPunct="0">
      <a:lnSpc>
        <a:spcPct val="100000"/>
      </a:lnSpc>
      <a:spcBef>
        <a:spcPct val="30000"/>
      </a:spcBef>
      <a:spcAft>
        <a:spcPct val="0"/>
      </a:spcAft>
      <a:buSzPct val="100000"/>
      <a:buFont typeface="Times New Roman" panose="02020603050405020304" charset="0"/>
      <a:buNone/>
      <a:defRPr sz="1200" b="0" i="0" u="none" kern="1200" baseline="0">
        <a:solidFill>
          <a:srgbClr val="000000"/>
        </a:solidFill>
        <a:latin typeface="+mn-lt"/>
        <a:ea typeface="+mn-ea"/>
        <a:cs typeface="+mn-cs"/>
      </a:defRPr>
    </a:lvl7pPr>
    <a:lvl8pPr marL="3200400" lvl="7" indent="-228600" algn="l" defTabSz="449580" eaLnBrk="0" fontAlgn="base" latinLnBrk="0" hangingPunct="0">
      <a:lnSpc>
        <a:spcPct val="100000"/>
      </a:lnSpc>
      <a:spcBef>
        <a:spcPct val="30000"/>
      </a:spcBef>
      <a:spcAft>
        <a:spcPct val="0"/>
      </a:spcAft>
      <a:buSzPct val="100000"/>
      <a:buFont typeface="Times New Roman" panose="02020603050405020304" charset="0"/>
      <a:buNone/>
      <a:defRPr sz="1200" b="0" i="0" u="none" kern="1200" baseline="0">
        <a:solidFill>
          <a:srgbClr val="000000"/>
        </a:solidFill>
        <a:latin typeface="+mn-lt"/>
        <a:ea typeface="+mn-ea"/>
        <a:cs typeface="+mn-cs"/>
      </a:defRPr>
    </a:lvl8pPr>
    <a:lvl9pPr marL="3657600" lvl="8" indent="-228600" algn="l" defTabSz="449580" eaLnBrk="0" fontAlgn="base" latinLnBrk="0" hangingPunct="0">
      <a:lnSpc>
        <a:spcPct val="100000"/>
      </a:lnSpc>
      <a:spcBef>
        <a:spcPct val="30000"/>
      </a:spcBef>
      <a:spcAft>
        <a:spcPct val="0"/>
      </a:spcAft>
      <a:buSzPct val="100000"/>
      <a:buFont typeface="Times New Roman" panose="02020603050405020304" charset="0"/>
      <a:buNone/>
      <a:defRPr sz="1200" b="0" i="0" u="none" kern="1200" baseline="0">
        <a:solidFill>
          <a:srgbClr val="000000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60078" y="1237197"/>
            <a:ext cx="7560469" cy="2631887"/>
          </a:xfrm>
        </p:spPr>
        <p:txBody>
          <a:bodyPr anchor="b"/>
          <a:lstStyle>
            <a:lvl1pPr algn="ctr">
              <a:defRPr sz="4960"/>
            </a:lvl1pPr>
          </a:lstStyle>
          <a:p>
            <a:pPr fontAlgn="base"/>
            <a:r>
              <a:rPr lang="zh-CN" altLang="en-US" sz="4960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60078" y="3970580"/>
            <a:ext cx="7560469" cy="1825171"/>
          </a:xfrm>
        </p:spPr>
        <p:txBody>
          <a:bodyPr/>
          <a:lstStyle>
            <a:lvl1pPr marL="0" indent="0" algn="ctr">
              <a:buNone/>
              <a:defRPr sz="1985"/>
            </a:lvl1pPr>
            <a:lvl2pPr marL="377825" indent="0" algn="ctr">
              <a:buNone/>
              <a:defRPr sz="1655"/>
            </a:lvl2pPr>
            <a:lvl3pPr marL="756285" indent="0" algn="ctr">
              <a:buNone/>
              <a:defRPr sz="1490"/>
            </a:lvl3pPr>
            <a:lvl4pPr marL="1134110" indent="0" algn="ctr">
              <a:buNone/>
              <a:defRPr sz="1325"/>
            </a:lvl4pPr>
            <a:lvl5pPr marL="1511935" indent="0" algn="ctr">
              <a:buNone/>
              <a:defRPr sz="1325"/>
            </a:lvl5pPr>
            <a:lvl6pPr marL="1890395" indent="0" algn="ctr">
              <a:buNone/>
              <a:defRPr sz="1325"/>
            </a:lvl6pPr>
            <a:lvl7pPr marL="2268220" indent="0" algn="ctr">
              <a:buNone/>
              <a:defRPr sz="1325"/>
            </a:lvl7pPr>
            <a:lvl8pPr marL="2646045" indent="0" algn="ctr">
              <a:buNone/>
              <a:defRPr sz="1325"/>
            </a:lvl8pPr>
            <a:lvl9pPr marL="3024505" indent="0" algn="ctr">
              <a:buNone/>
              <a:defRPr sz="1325"/>
            </a:lvl9pPr>
          </a:lstStyle>
          <a:p>
            <a:pPr fontAlgn="base"/>
            <a:r>
              <a:rPr lang="zh-CN" altLang="en-US" sz="1985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lvl="0" eaLnBrk="1" fontAlgn="base">
              <a:lnSpc>
                <a:spcPct val="116000"/>
              </a:lnSpc>
            </a:pPr>
            <a:r>
              <a:rPr lang="en-US" altLang="x-none" strike="noStrike" noProof="1">
                <a:latin typeface="Comic Sans MS" panose="030F0702030302020204" pitchFamily="2" charset="0"/>
                <a:ea typeface="DejaVu Sans" panose="020B0606030804020204" charset="0"/>
              </a:rPr>
              <a:t>School of Computer Science and Engineering  School of Information and Software Engineering</a:t>
            </a:r>
            <a:endParaRPr lang="en-GB" altLang="en-US" sz="1000" strike="noStrike" noProof="1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lvl="0" fontAlgn="base">
              <a:lnSpc>
                <a:spcPct val="116000"/>
              </a:lnSpc>
            </a:pPr>
            <a:r>
              <a:rPr lang="en-US" altLang="zh-CN" strike="noStrike" noProof="1">
                <a:latin typeface="Comic Sans MS" panose="030F0702030302020204" pitchFamily="2" charset="0"/>
                <a:cs typeface="DejaVu Sans" panose="020B0606030804020204" charset="0"/>
              </a:rPr>
              <a:t>Zhou, Erqiang</a:t>
            </a:r>
            <a:endParaRPr lang="en-US" altLang="zh-CN" sz="1000" strike="noStrike" noProof="1">
              <a:latin typeface="Comic Sans MS" panose="030F0702030302020204" pitchFamily="2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eaLnBrk="1" fontAlgn="base">
              <a:lnSpc>
                <a:spcPct val="116000"/>
              </a:lnSpc>
            </a:pPr>
            <a:fld id="{9A0DB2DC-4C9A-4742-B13C-FB6460FD3503}" type="slidenum">
              <a:rPr lang="en-GB" altLang="en-US" strike="noStrike" noProof="1" dirty="0">
                <a:latin typeface="Comic Sans MS" panose="030F0702030302020204" pitchFamily="2" charset="0"/>
                <a:ea typeface="宋体" panose="02010600030101010101" pitchFamily="2" charset="-122"/>
              </a:rPr>
            </a:fld>
            <a:endParaRPr lang="en-GB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lvl="0" eaLnBrk="1" fontAlgn="base">
              <a:lnSpc>
                <a:spcPct val="116000"/>
              </a:lnSpc>
            </a:pPr>
            <a:r>
              <a:rPr lang="en-US" altLang="x-none" strike="noStrike" noProof="1">
                <a:latin typeface="Comic Sans MS" panose="030F0702030302020204" pitchFamily="2" charset="0"/>
                <a:ea typeface="DejaVu Sans" panose="020B0606030804020204" charset="0"/>
              </a:rPr>
              <a:t>School of Computer Science and Engineering  School of Information and Software Engineering</a:t>
            </a:r>
            <a:endParaRPr lang="en-GB" altLang="en-US" sz="1000" strike="noStrike" noProof="1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lvl="0" fontAlgn="base">
              <a:lnSpc>
                <a:spcPct val="116000"/>
              </a:lnSpc>
            </a:pPr>
            <a:r>
              <a:rPr lang="en-US" altLang="zh-CN" strike="noStrike" noProof="1">
                <a:latin typeface="Comic Sans MS" panose="030F0702030302020204" pitchFamily="2" charset="0"/>
                <a:cs typeface="DejaVu Sans" panose="020B0606030804020204" charset="0"/>
              </a:rPr>
              <a:t>Zhou, Erqiang</a:t>
            </a:r>
            <a:endParaRPr lang="en-US" altLang="zh-CN" sz="1000" strike="noStrike" noProof="1">
              <a:latin typeface="Comic Sans MS" panose="030F0702030302020204" pitchFamily="2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eaLnBrk="1" fontAlgn="base">
              <a:lnSpc>
                <a:spcPct val="116000"/>
              </a:lnSpc>
            </a:pPr>
            <a:fld id="{9A0DB2DC-4C9A-4742-B13C-FB6460FD3503}" type="slidenum">
              <a:rPr lang="en-GB" altLang="en-US" strike="noStrike" noProof="1" dirty="0">
                <a:latin typeface="Comic Sans MS" panose="030F0702030302020204" pitchFamily="2" charset="0"/>
                <a:ea typeface="宋体" panose="02010600030101010101" pitchFamily="2" charset="-122"/>
              </a:rPr>
            </a:fld>
            <a:endParaRPr lang="en-GB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305278" y="301625"/>
            <a:ext cx="2267347" cy="581025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70600" cy="581025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lvl="0" eaLnBrk="1" fontAlgn="base">
              <a:lnSpc>
                <a:spcPct val="116000"/>
              </a:lnSpc>
            </a:pPr>
            <a:r>
              <a:rPr lang="en-US" altLang="x-none" strike="noStrike" noProof="1">
                <a:latin typeface="Comic Sans MS" panose="030F0702030302020204" pitchFamily="2" charset="0"/>
                <a:ea typeface="DejaVu Sans" panose="020B0606030804020204" charset="0"/>
              </a:rPr>
              <a:t>School of Computer Science and Engineering  School of Information and Software Engineering</a:t>
            </a:r>
            <a:endParaRPr lang="en-GB" altLang="en-US" sz="1000" strike="noStrike" noProof="1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lvl="0" fontAlgn="base">
              <a:lnSpc>
                <a:spcPct val="116000"/>
              </a:lnSpc>
            </a:pPr>
            <a:r>
              <a:rPr lang="en-US" altLang="zh-CN" strike="noStrike" noProof="1">
                <a:latin typeface="Comic Sans MS" panose="030F0702030302020204" pitchFamily="2" charset="0"/>
                <a:cs typeface="DejaVu Sans" panose="020B0606030804020204" charset="0"/>
              </a:rPr>
              <a:t>Zhou, Erqiang</a:t>
            </a:r>
            <a:endParaRPr lang="en-US" altLang="zh-CN" sz="1000" strike="noStrike" noProof="1">
              <a:latin typeface="Comic Sans MS" panose="030F0702030302020204" pitchFamily="2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eaLnBrk="1" fontAlgn="base">
              <a:lnSpc>
                <a:spcPct val="116000"/>
              </a:lnSpc>
            </a:pPr>
            <a:fld id="{9A0DB2DC-4C9A-4742-B13C-FB6460FD3503}" type="slidenum">
              <a:rPr lang="en-GB" altLang="en-US" strike="noStrike" noProof="1" dirty="0">
                <a:latin typeface="Comic Sans MS" panose="030F0702030302020204" pitchFamily="2" charset="0"/>
                <a:ea typeface="宋体" panose="02010600030101010101" pitchFamily="2" charset="-122"/>
              </a:rPr>
            </a:fld>
            <a:endParaRPr lang="en-GB" alt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60078" y="1237197"/>
            <a:ext cx="7560469" cy="2631887"/>
          </a:xfrm>
        </p:spPr>
        <p:txBody>
          <a:bodyPr anchor="b"/>
          <a:lstStyle>
            <a:lvl1pPr algn="ctr">
              <a:defRPr sz="4960"/>
            </a:lvl1pPr>
          </a:lstStyle>
          <a:p>
            <a:pPr fontAlgn="base"/>
            <a:r>
              <a:rPr lang="zh-CN" altLang="en-US" sz="4960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60078" y="3970580"/>
            <a:ext cx="7560469" cy="1825171"/>
          </a:xfrm>
        </p:spPr>
        <p:txBody>
          <a:bodyPr/>
          <a:lstStyle>
            <a:lvl1pPr marL="0" indent="0" algn="ctr">
              <a:buNone/>
              <a:defRPr sz="1985"/>
            </a:lvl1pPr>
            <a:lvl2pPr marL="377825" indent="0" algn="ctr">
              <a:buNone/>
              <a:defRPr sz="1655"/>
            </a:lvl2pPr>
            <a:lvl3pPr marL="756285" indent="0" algn="ctr">
              <a:buNone/>
              <a:defRPr sz="1490"/>
            </a:lvl3pPr>
            <a:lvl4pPr marL="1134110" indent="0" algn="ctr">
              <a:buNone/>
              <a:defRPr sz="1325"/>
            </a:lvl4pPr>
            <a:lvl5pPr marL="1511935" indent="0" algn="ctr">
              <a:buNone/>
              <a:defRPr sz="1325"/>
            </a:lvl5pPr>
            <a:lvl6pPr marL="1890395" indent="0" algn="ctr">
              <a:buNone/>
              <a:defRPr sz="1325"/>
            </a:lvl6pPr>
            <a:lvl7pPr marL="2268220" indent="0" algn="ctr">
              <a:buNone/>
              <a:defRPr sz="1325"/>
            </a:lvl7pPr>
            <a:lvl8pPr marL="2646045" indent="0" algn="ctr">
              <a:buNone/>
              <a:defRPr sz="1325"/>
            </a:lvl8pPr>
            <a:lvl9pPr marL="3024505" indent="0" algn="ctr">
              <a:buNone/>
              <a:defRPr sz="1325"/>
            </a:lvl9pPr>
          </a:lstStyle>
          <a:p>
            <a:pPr fontAlgn="base"/>
            <a:r>
              <a:rPr lang="zh-CN" altLang="en-US" sz="1985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7793" y="1884670"/>
            <a:ext cx="8694539" cy="3144614"/>
          </a:xfrm>
        </p:spPr>
        <p:txBody>
          <a:bodyPr anchor="b"/>
          <a:lstStyle>
            <a:lvl1pPr>
              <a:defRPr sz="4960"/>
            </a:lvl1pPr>
          </a:lstStyle>
          <a:p>
            <a:pPr fontAlgn="base"/>
            <a:r>
              <a:rPr lang="zh-CN" altLang="en-US" sz="4960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7793" y="5059033"/>
            <a:ext cx="8694539" cy="1653678"/>
          </a:xfrm>
        </p:spPr>
        <p:txBody>
          <a:bodyPr/>
          <a:lstStyle>
            <a:lvl1pPr marL="0" indent="0">
              <a:buNone/>
              <a:defRPr sz="1985">
                <a:solidFill>
                  <a:schemeClr val="tx1">
                    <a:tint val="75000"/>
                  </a:schemeClr>
                </a:solidFill>
              </a:defRPr>
            </a:lvl1pPr>
            <a:lvl2pPr marL="377825" indent="0">
              <a:buNone/>
              <a:defRPr sz="1655">
                <a:solidFill>
                  <a:schemeClr val="tx1">
                    <a:tint val="75000"/>
                  </a:schemeClr>
                </a:solidFill>
              </a:defRPr>
            </a:lvl2pPr>
            <a:lvl3pPr marL="756285" indent="0">
              <a:buNone/>
              <a:defRPr sz="1490">
                <a:solidFill>
                  <a:schemeClr val="tx1">
                    <a:tint val="75000"/>
                  </a:schemeClr>
                </a:solidFill>
              </a:defRPr>
            </a:lvl3pPr>
            <a:lvl4pPr marL="1134110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4pPr>
            <a:lvl5pPr marL="1511935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5pPr>
            <a:lvl6pPr marL="1890395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6pPr>
            <a:lvl7pPr marL="2268220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7pPr>
            <a:lvl8pPr marL="2646045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8pPr>
            <a:lvl9pPr marL="3024505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z="1985" strike="noStrike" noProof="1" smtClean="0"/>
              <a:t>单击此处编辑母版文本样式</a:t>
            </a:r>
            <a:endParaRPr lang="zh-CN" altLang="en-US" sz="1985" strike="noStrike" noProof="1" smtClean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967288" y="1944688"/>
            <a:ext cx="2257393" cy="4383087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316820" y="1944688"/>
            <a:ext cx="2257393" cy="4383087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4356" y="402483"/>
            <a:ext cx="8694539" cy="1461188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94356" y="1853171"/>
            <a:ext cx="4264576" cy="908210"/>
          </a:xfrm>
        </p:spPr>
        <p:txBody>
          <a:bodyPr anchor="b"/>
          <a:lstStyle>
            <a:lvl1pPr marL="0" indent="0">
              <a:buNone/>
              <a:defRPr sz="1985" b="1"/>
            </a:lvl1pPr>
            <a:lvl2pPr marL="377825" indent="0">
              <a:buNone/>
              <a:defRPr sz="1655" b="1"/>
            </a:lvl2pPr>
            <a:lvl3pPr marL="756285" indent="0">
              <a:buNone/>
              <a:defRPr sz="1490" b="1"/>
            </a:lvl3pPr>
            <a:lvl4pPr marL="1134110" indent="0">
              <a:buNone/>
              <a:defRPr sz="1325" b="1"/>
            </a:lvl4pPr>
            <a:lvl5pPr marL="1511935" indent="0">
              <a:buNone/>
              <a:defRPr sz="1325" b="1"/>
            </a:lvl5pPr>
            <a:lvl6pPr marL="1890395" indent="0">
              <a:buNone/>
              <a:defRPr sz="1325" b="1"/>
            </a:lvl6pPr>
            <a:lvl7pPr marL="2268220" indent="0">
              <a:buNone/>
              <a:defRPr sz="1325" b="1"/>
            </a:lvl7pPr>
            <a:lvl8pPr marL="2646045" indent="0">
              <a:buNone/>
              <a:defRPr sz="1325" b="1"/>
            </a:lvl8pPr>
            <a:lvl9pPr marL="3024505" indent="0">
              <a:buNone/>
              <a:defRPr sz="1325" b="1"/>
            </a:lvl9pPr>
          </a:lstStyle>
          <a:p>
            <a:pPr lvl="0" fontAlgn="base"/>
            <a:r>
              <a:rPr lang="zh-CN" altLang="en-US" sz="1985" strike="noStrike" noProof="1" smtClean="0"/>
              <a:t>单击此处编辑母版文本样式</a:t>
            </a:r>
            <a:endParaRPr lang="zh-CN" altLang="en-US" sz="1985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94356" y="2761381"/>
            <a:ext cx="4264576" cy="4061576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103316" y="1853171"/>
            <a:ext cx="4285579" cy="908210"/>
          </a:xfrm>
        </p:spPr>
        <p:txBody>
          <a:bodyPr anchor="b"/>
          <a:lstStyle>
            <a:lvl1pPr marL="0" indent="0">
              <a:buNone/>
              <a:defRPr sz="1985" b="1"/>
            </a:lvl1pPr>
            <a:lvl2pPr marL="377825" indent="0">
              <a:buNone/>
              <a:defRPr sz="1655" b="1"/>
            </a:lvl2pPr>
            <a:lvl3pPr marL="756285" indent="0">
              <a:buNone/>
              <a:defRPr sz="1490" b="1"/>
            </a:lvl3pPr>
            <a:lvl4pPr marL="1134110" indent="0">
              <a:buNone/>
              <a:defRPr sz="1325" b="1"/>
            </a:lvl4pPr>
            <a:lvl5pPr marL="1511935" indent="0">
              <a:buNone/>
              <a:defRPr sz="1325" b="1"/>
            </a:lvl5pPr>
            <a:lvl6pPr marL="1890395" indent="0">
              <a:buNone/>
              <a:defRPr sz="1325" b="1"/>
            </a:lvl6pPr>
            <a:lvl7pPr marL="2268220" indent="0">
              <a:buNone/>
              <a:defRPr sz="1325" b="1"/>
            </a:lvl7pPr>
            <a:lvl8pPr marL="2646045" indent="0">
              <a:buNone/>
              <a:defRPr sz="1325" b="1"/>
            </a:lvl8pPr>
            <a:lvl9pPr marL="3024505" indent="0">
              <a:buNone/>
              <a:defRPr sz="1325" b="1"/>
            </a:lvl9pPr>
          </a:lstStyle>
          <a:p>
            <a:pPr lvl="0" fontAlgn="base"/>
            <a:r>
              <a:rPr lang="zh-CN" altLang="en-US" sz="1985" strike="noStrike" noProof="1" smtClean="0"/>
              <a:t>单击此处编辑母版文本样式</a:t>
            </a:r>
            <a:endParaRPr lang="zh-CN" altLang="en-US" sz="1985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103316" y="2761381"/>
            <a:ext cx="4285579" cy="4061576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5"/>
            </a:lvl1pPr>
          </a:lstStyle>
          <a:p>
            <a:pPr fontAlgn="base"/>
            <a:r>
              <a:rPr lang="zh-CN" altLang="en-US" sz="264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5579" y="1088453"/>
            <a:ext cx="5103316" cy="5372269"/>
          </a:xfrm>
        </p:spPr>
        <p:txBody>
          <a:bodyPr/>
          <a:lstStyle>
            <a:lvl1pPr>
              <a:defRPr sz="2645"/>
            </a:lvl1pPr>
            <a:lvl2pPr>
              <a:defRPr sz="2315"/>
            </a:lvl2pPr>
            <a:lvl3pPr>
              <a:defRPr sz="1985"/>
            </a:lvl3pPr>
            <a:lvl4pPr>
              <a:defRPr sz="1655"/>
            </a:lvl4pPr>
            <a:lvl5pPr>
              <a:defRPr sz="1655"/>
            </a:lvl5pPr>
            <a:lvl6pPr>
              <a:defRPr sz="1655"/>
            </a:lvl6pPr>
            <a:lvl7pPr>
              <a:defRPr sz="1655"/>
            </a:lvl7pPr>
            <a:lvl8pPr>
              <a:defRPr sz="1655"/>
            </a:lvl8pPr>
            <a:lvl9pPr>
              <a:defRPr sz="1655"/>
            </a:lvl9pPr>
          </a:lstStyle>
          <a:p>
            <a:pPr lvl="0" fontAlgn="base"/>
            <a:r>
              <a:rPr lang="zh-CN" altLang="en-US" sz="2645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z="2315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z="1985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z="1655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z="1655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94356" y="2267903"/>
            <a:ext cx="3251264" cy="4201570"/>
          </a:xfrm>
        </p:spPr>
        <p:txBody>
          <a:bodyPr/>
          <a:lstStyle>
            <a:lvl1pPr marL="0" indent="0">
              <a:buNone/>
              <a:defRPr sz="1325"/>
            </a:lvl1pPr>
            <a:lvl2pPr marL="377825" indent="0">
              <a:buNone/>
              <a:defRPr sz="1160"/>
            </a:lvl2pPr>
            <a:lvl3pPr marL="756285" indent="0">
              <a:buNone/>
              <a:defRPr sz="990"/>
            </a:lvl3pPr>
            <a:lvl4pPr marL="1134110" indent="0">
              <a:buNone/>
              <a:defRPr sz="825"/>
            </a:lvl4pPr>
            <a:lvl5pPr marL="1511935" indent="0">
              <a:buNone/>
              <a:defRPr sz="825"/>
            </a:lvl5pPr>
            <a:lvl6pPr marL="1890395" indent="0">
              <a:buNone/>
              <a:defRPr sz="825"/>
            </a:lvl6pPr>
            <a:lvl7pPr marL="2268220" indent="0">
              <a:buNone/>
              <a:defRPr sz="825"/>
            </a:lvl7pPr>
            <a:lvl8pPr marL="2646045" indent="0">
              <a:buNone/>
              <a:defRPr sz="825"/>
            </a:lvl8pPr>
            <a:lvl9pPr marL="3024505" indent="0">
              <a:buNone/>
              <a:defRPr sz="825"/>
            </a:lvl9pPr>
          </a:lstStyle>
          <a:p>
            <a:pPr lvl="0" fontAlgn="base"/>
            <a:r>
              <a:rPr lang="zh-CN" altLang="en-US" sz="1325" strike="noStrike" noProof="1" smtClean="0"/>
              <a:t>单击此处编辑母版文本样式</a:t>
            </a:r>
            <a:endParaRPr lang="zh-CN" altLang="en-US" sz="1325" strike="noStrike" noProof="1" smtClean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lvl="0" eaLnBrk="1" fontAlgn="base">
              <a:lnSpc>
                <a:spcPct val="116000"/>
              </a:lnSpc>
            </a:pPr>
            <a:r>
              <a:rPr lang="en-US" altLang="x-none" strike="noStrike" noProof="1">
                <a:latin typeface="Comic Sans MS" panose="030F0702030302020204" pitchFamily="2" charset="0"/>
                <a:ea typeface="DejaVu Sans" panose="020B0606030804020204" charset="0"/>
              </a:rPr>
              <a:t>School of Computer Science and Engineering  School of Information and Software Engineering</a:t>
            </a:r>
            <a:endParaRPr lang="en-GB" altLang="en-US" sz="1000" strike="noStrike" noProof="1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lvl="0" fontAlgn="base">
              <a:lnSpc>
                <a:spcPct val="116000"/>
              </a:lnSpc>
            </a:pPr>
            <a:r>
              <a:rPr lang="en-US" altLang="zh-CN" strike="noStrike" noProof="1">
                <a:latin typeface="Comic Sans MS" panose="030F0702030302020204" pitchFamily="2" charset="0"/>
                <a:cs typeface="DejaVu Sans" panose="020B0606030804020204" charset="0"/>
              </a:rPr>
              <a:t>Zhou, Erqiang</a:t>
            </a:r>
            <a:endParaRPr lang="en-US" altLang="zh-CN" sz="1000" strike="noStrike" noProof="1">
              <a:latin typeface="Comic Sans MS" panose="030F0702030302020204" pitchFamily="2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eaLnBrk="1" fontAlgn="base">
              <a:lnSpc>
                <a:spcPct val="116000"/>
              </a:lnSpc>
            </a:pPr>
            <a:fld id="{9A0DB2DC-4C9A-4742-B13C-FB6460FD3503}" type="slidenum">
              <a:rPr lang="en-GB" altLang="en-US" strike="noStrike" noProof="1" dirty="0">
                <a:latin typeface="Comic Sans MS" panose="030F0702030302020204" pitchFamily="2" charset="0"/>
                <a:ea typeface="宋体" panose="02010600030101010101" pitchFamily="2" charset="-122"/>
              </a:rPr>
            </a:fld>
            <a:endParaRPr lang="en-GB" altLang="en-US" strike="noStrike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5"/>
            </a:lvl1pPr>
          </a:lstStyle>
          <a:p>
            <a:pPr fontAlgn="base"/>
            <a:r>
              <a:rPr lang="zh-CN" altLang="en-US" sz="264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285579" y="1088453"/>
            <a:ext cx="5103316" cy="5372269"/>
          </a:xfrm>
        </p:spPr>
        <p:txBody>
          <a:bodyPr/>
          <a:lstStyle>
            <a:lvl1pPr marL="0" indent="0">
              <a:buNone/>
              <a:defRPr sz="2645"/>
            </a:lvl1pPr>
            <a:lvl2pPr marL="377825" indent="0">
              <a:buNone/>
              <a:defRPr sz="2315"/>
            </a:lvl2pPr>
            <a:lvl3pPr marL="756285" indent="0">
              <a:buNone/>
              <a:defRPr sz="1985"/>
            </a:lvl3pPr>
            <a:lvl4pPr marL="1134110" indent="0">
              <a:buNone/>
              <a:defRPr sz="1655"/>
            </a:lvl4pPr>
            <a:lvl5pPr marL="1511935" indent="0">
              <a:buNone/>
              <a:defRPr sz="1655"/>
            </a:lvl5pPr>
            <a:lvl6pPr marL="1890395" indent="0">
              <a:buNone/>
              <a:defRPr sz="1655"/>
            </a:lvl6pPr>
            <a:lvl7pPr marL="2268220" indent="0">
              <a:buNone/>
              <a:defRPr sz="1655"/>
            </a:lvl7pPr>
            <a:lvl8pPr marL="2646045" indent="0">
              <a:buNone/>
              <a:defRPr sz="1655"/>
            </a:lvl8pPr>
            <a:lvl9pPr marL="3024505" indent="0">
              <a:buNone/>
              <a:defRPr sz="1655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94356" y="2267903"/>
            <a:ext cx="3251264" cy="4201570"/>
          </a:xfrm>
        </p:spPr>
        <p:txBody>
          <a:bodyPr/>
          <a:lstStyle>
            <a:lvl1pPr marL="0" indent="0">
              <a:buNone/>
              <a:defRPr sz="1325"/>
            </a:lvl1pPr>
            <a:lvl2pPr marL="377825" indent="0">
              <a:buNone/>
              <a:defRPr sz="1160"/>
            </a:lvl2pPr>
            <a:lvl3pPr marL="756285" indent="0">
              <a:buNone/>
              <a:defRPr sz="990"/>
            </a:lvl3pPr>
            <a:lvl4pPr marL="1134110" indent="0">
              <a:buNone/>
              <a:defRPr sz="825"/>
            </a:lvl4pPr>
            <a:lvl5pPr marL="1511935" indent="0">
              <a:buNone/>
              <a:defRPr sz="825"/>
            </a:lvl5pPr>
            <a:lvl6pPr marL="1890395" indent="0">
              <a:buNone/>
              <a:defRPr sz="825"/>
            </a:lvl6pPr>
            <a:lvl7pPr marL="2268220" indent="0">
              <a:buNone/>
              <a:defRPr sz="825"/>
            </a:lvl7pPr>
            <a:lvl8pPr marL="2646045" indent="0">
              <a:buNone/>
              <a:defRPr sz="825"/>
            </a:lvl8pPr>
            <a:lvl9pPr marL="3024505" indent="0">
              <a:buNone/>
              <a:defRPr sz="825"/>
            </a:lvl9pPr>
          </a:lstStyle>
          <a:p>
            <a:pPr lvl="0" fontAlgn="base"/>
            <a:r>
              <a:rPr lang="zh-CN" altLang="en-US" sz="1325" strike="noStrike" noProof="1" smtClean="0"/>
              <a:t>单击此处编辑母版文本样式</a:t>
            </a:r>
            <a:endParaRPr lang="zh-CN" altLang="en-US" sz="1325" strike="noStrike" noProof="1" smtClean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306866" y="1944688"/>
            <a:ext cx="2267347" cy="4383087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4825" y="1944688"/>
            <a:ext cx="6670601" cy="4383087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7793" y="1884670"/>
            <a:ext cx="8694539" cy="3144614"/>
          </a:xfrm>
        </p:spPr>
        <p:txBody>
          <a:bodyPr anchor="b"/>
          <a:lstStyle>
            <a:lvl1pPr>
              <a:defRPr sz="4960"/>
            </a:lvl1pPr>
          </a:lstStyle>
          <a:p>
            <a:pPr fontAlgn="base"/>
            <a:r>
              <a:rPr lang="zh-CN" altLang="en-US" sz="4960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7793" y="5059033"/>
            <a:ext cx="8694539" cy="1653678"/>
          </a:xfrm>
        </p:spPr>
        <p:txBody>
          <a:bodyPr/>
          <a:lstStyle>
            <a:lvl1pPr marL="0" indent="0">
              <a:buNone/>
              <a:defRPr sz="1985">
                <a:solidFill>
                  <a:schemeClr val="tx1">
                    <a:tint val="75000"/>
                  </a:schemeClr>
                </a:solidFill>
              </a:defRPr>
            </a:lvl1pPr>
            <a:lvl2pPr marL="377825" indent="0">
              <a:buNone/>
              <a:defRPr sz="1655">
                <a:solidFill>
                  <a:schemeClr val="tx1">
                    <a:tint val="75000"/>
                  </a:schemeClr>
                </a:solidFill>
              </a:defRPr>
            </a:lvl2pPr>
            <a:lvl3pPr marL="756285" indent="0">
              <a:buNone/>
              <a:defRPr sz="1490">
                <a:solidFill>
                  <a:schemeClr val="tx1">
                    <a:tint val="75000"/>
                  </a:schemeClr>
                </a:solidFill>
              </a:defRPr>
            </a:lvl3pPr>
            <a:lvl4pPr marL="1134110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4pPr>
            <a:lvl5pPr marL="1511935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5pPr>
            <a:lvl6pPr marL="1890395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6pPr>
            <a:lvl7pPr marL="2268220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7pPr>
            <a:lvl8pPr marL="2646045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8pPr>
            <a:lvl9pPr marL="3024505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z="1985" strike="noStrike" noProof="1" smtClean="0"/>
              <a:t>单击此处编辑母版文本样式</a:t>
            </a:r>
            <a:endParaRPr lang="zh-CN" altLang="en-US" sz="1985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lvl="0" eaLnBrk="1" fontAlgn="base">
              <a:lnSpc>
                <a:spcPct val="116000"/>
              </a:lnSpc>
            </a:pPr>
            <a:r>
              <a:rPr lang="en-US" altLang="x-none" strike="noStrike" noProof="1">
                <a:latin typeface="Comic Sans MS" panose="030F0702030302020204" pitchFamily="2" charset="0"/>
                <a:ea typeface="DejaVu Sans" panose="020B0606030804020204" charset="0"/>
              </a:rPr>
              <a:t>School of Computer Science and Engineering  School of Information and Software Engineering</a:t>
            </a:r>
            <a:endParaRPr lang="en-GB" altLang="en-US" sz="1000" strike="noStrike" noProof="1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lvl="0" fontAlgn="base">
              <a:lnSpc>
                <a:spcPct val="116000"/>
              </a:lnSpc>
            </a:pPr>
            <a:r>
              <a:rPr lang="en-US" altLang="zh-CN" strike="noStrike" noProof="1">
                <a:latin typeface="Comic Sans MS" panose="030F0702030302020204" pitchFamily="2" charset="0"/>
                <a:cs typeface="DejaVu Sans" panose="020B0606030804020204" charset="0"/>
              </a:rPr>
              <a:t>Zhou, Erqiang</a:t>
            </a:r>
            <a:endParaRPr lang="en-US" altLang="zh-CN" sz="1000" strike="noStrike" noProof="1">
              <a:latin typeface="Comic Sans MS" panose="030F0702030302020204" pitchFamily="2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eaLnBrk="1" fontAlgn="base">
              <a:lnSpc>
                <a:spcPct val="116000"/>
              </a:lnSpc>
            </a:pPr>
            <a:fld id="{9A0DB2DC-4C9A-4742-B13C-FB6460FD3503}" type="slidenum">
              <a:rPr lang="en-GB" altLang="en-US" strike="noStrike" noProof="1" dirty="0">
                <a:latin typeface="Comic Sans MS" panose="030F0702030302020204" pitchFamily="2" charset="0"/>
                <a:ea typeface="宋体" panose="02010600030101010101" pitchFamily="2" charset="-122"/>
              </a:rPr>
            </a:fld>
            <a:endParaRPr lang="en-GB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3238" y="1728788"/>
            <a:ext cx="4444000" cy="4383087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28625" y="1728788"/>
            <a:ext cx="4444000" cy="4383087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lvl="0" eaLnBrk="1" fontAlgn="base">
              <a:lnSpc>
                <a:spcPct val="116000"/>
              </a:lnSpc>
            </a:pPr>
            <a:r>
              <a:rPr lang="en-US" altLang="x-none" strike="noStrike" noProof="1">
                <a:latin typeface="Comic Sans MS" panose="030F0702030302020204" pitchFamily="2" charset="0"/>
                <a:ea typeface="DejaVu Sans" panose="020B0606030804020204" charset="0"/>
              </a:rPr>
              <a:t>School of Computer Science and Engineering  School of Information and Software Engineering</a:t>
            </a:r>
            <a:endParaRPr lang="en-GB" altLang="en-US" sz="1000" strike="noStrike" noProof="1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lvl="0" fontAlgn="base">
              <a:lnSpc>
                <a:spcPct val="116000"/>
              </a:lnSpc>
            </a:pPr>
            <a:r>
              <a:rPr lang="en-US" altLang="zh-CN" strike="noStrike" noProof="1">
                <a:latin typeface="Comic Sans MS" panose="030F0702030302020204" pitchFamily="2" charset="0"/>
                <a:cs typeface="DejaVu Sans" panose="020B0606030804020204" charset="0"/>
              </a:rPr>
              <a:t>Zhou, Erqiang</a:t>
            </a:r>
            <a:endParaRPr lang="en-US" altLang="zh-CN" sz="1000" strike="noStrike" noProof="1">
              <a:latin typeface="Comic Sans MS" panose="030F0702030302020204" pitchFamily="2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eaLnBrk="1" fontAlgn="base">
              <a:lnSpc>
                <a:spcPct val="116000"/>
              </a:lnSpc>
            </a:pPr>
            <a:fld id="{9A0DB2DC-4C9A-4742-B13C-FB6460FD3503}" type="slidenum">
              <a:rPr lang="en-GB" altLang="en-US" strike="noStrike" noProof="1" dirty="0">
                <a:latin typeface="Comic Sans MS" panose="030F0702030302020204" pitchFamily="2" charset="0"/>
                <a:ea typeface="宋体" panose="02010600030101010101" pitchFamily="2" charset="-122"/>
              </a:rPr>
            </a:fld>
            <a:endParaRPr lang="en-GB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4356" y="402483"/>
            <a:ext cx="8694539" cy="1461188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94356" y="1853171"/>
            <a:ext cx="4264576" cy="908210"/>
          </a:xfrm>
        </p:spPr>
        <p:txBody>
          <a:bodyPr anchor="b"/>
          <a:lstStyle>
            <a:lvl1pPr marL="0" indent="0">
              <a:buNone/>
              <a:defRPr sz="1985" b="1"/>
            </a:lvl1pPr>
            <a:lvl2pPr marL="377825" indent="0">
              <a:buNone/>
              <a:defRPr sz="1655" b="1"/>
            </a:lvl2pPr>
            <a:lvl3pPr marL="756285" indent="0">
              <a:buNone/>
              <a:defRPr sz="1490" b="1"/>
            </a:lvl3pPr>
            <a:lvl4pPr marL="1134110" indent="0">
              <a:buNone/>
              <a:defRPr sz="1325" b="1"/>
            </a:lvl4pPr>
            <a:lvl5pPr marL="1511935" indent="0">
              <a:buNone/>
              <a:defRPr sz="1325" b="1"/>
            </a:lvl5pPr>
            <a:lvl6pPr marL="1890395" indent="0">
              <a:buNone/>
              <a:defRPr sz="1325" b="1"/>
            </a:lvl6pPr>
            <a:lvl7pPr marL="2268220" indent="0">
              <a:buNone/>
              <a:defRPr sz="1325" b="1"/>
            </a:lvl7pPr>
            <a:lvl8pPr marL="2646045" indent="0">
              <a:buNone/>
              <a:defRPr sz="1325" b="1"/>
            </a:lvl8pPr>
            <a:lvl9pPr marL="3024505" indent="0">
              <a:buNone/>
              <a:defRPr sz="1325" b="1"/>
            </a:lvl9pPr>
          </a:lstStyle>
          <a:p>
            <a:pPr lvl="0" fontAlgn="base"/>
            <a:r>
              <a:rPr lang="zh-CN" altLang="en-US" sz="1985" strike="noStrike" noProof="1" smtClean="0"/>
              <a:t>单击此处编辑母版文本样式</a:t>
            </a:r>
            <a:endParaRPr lang="zh-CN" altLang="en-US" sz="1985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94356" y="2761381"/>
            <a:ext cx="4264576" cy="4061576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103316" y="1853171"/>
            <a:ext cx="4285579" cy="908210"/>
          </a:xfrm>
        </p:spPr>
        <p:txBody>
          <a:bodyPr anchor="b"/>
          <a:lstStyle>
            <a:lvl1pPr marL="0" indent="0">
              <a:buNone/>
              <a:defRPr sz="1985" b="1"/>
            </a:lvl1pPr>
            <a:lvl2pPr marL="377825" indent="0">
              <a:buNone/>
              <a:defRPr sz="1655" b="1"/>
            </a:lvl2pPr>
            <a:lvl3pPr marL="756285" indent="0">
              <a:buNone/>
              <a:defRPr sz="1490" b="1"/>
            </a:lvl3pPr>
            <a:lvl4pPr marL="1134110" indent="0">
              <a:buNone/>
              <a:defRPr sz="1325" b="1"/>
            </a:lvl4pPr>
            <a:lvl5pPr marL="1511935" indent="0">
              <a:buNone/>
              <a:defRPr sz="1325" b="1"/>
            </a:lvl5pPr>
            <a:lvl6pPr marL="1890395" indent="0">
              <a:buNone/>
              <a:defRPr sz="1325" b="1"/>
            </a:lvl6pPr>
            <a:lvl7pPr marL="2268220" indent="0">
              <a:buNone/>
              <a:defRPr sz="1325" b="1"/>
            </a:lvl7pPr>
            <a:lvl8pPr marL="2646045" indent="0">
              <a:buNone/>
              <a:defRPr sz="1325" b="1"/>
            </a:lvl8pPr>
            <a:lvl9pPr marL="3024505" indent="0">
              <a:buNone/>
              <a:defRPr sz="1325" b="1"/>
            </a:lvl9pPr>
          </a:lstStyle>
          <a:p>
            <a:pPr lvl="0" fontAlgn="base"/>
            <a:r>
              <a:rPr lang="zh-CN" altLang="en-US" sz="1985" strike="noStrike" noProof="1" smtClean="0"/>
              <a:t>单击此处编辑母版文本样式</a:t>
            </a:r>
            <a:endParaRPr lang="zh-CN" altLang="en-US" sz="1985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103316" y="2761381"/>
            <a:ext cx="4285579" cy="4061576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lvl="0" eaLnBrk="1" fontAlgn="base">
              <a:lnSpc>
                <a:spcPct val="116000"/>
              </a:lnSpc>
            </a:pPr>
            <a:r>
              <a:rPr lang="en-US" altLang="x-none" strike="noStrike" noProof="1">
                <a:latin typeface="Comic Sans MS" panose="030F0702030302020204" pitchFamily="2" charset="0"/>
                <a:ea typeface="DejaVu Sans" panose="020B0606030804020204" charset="0"/>
              </a:rPr>
              <a:t>School of Computer Science and Engineering  School of Information and Software Engineering</a:t>
            </a:r>
            <a:endParaRPr lang="en-GB" altLang="en-US" sz="1000" strike="noStrike" noProof="1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lvl="0" fontAlgn="base">
              <a:lnSpc>
                <a:spcPct val="116000"/>
              </a:lnSpc>
            </a:pPr>
            <a:r>
              <a:rPr lang="en-US" altLang="zh-CN" strike="noStrike" noProof="1">
                <a:latin typeface="Comic Sans MS" panose="030F0702030302020204" pitchFamily="2" charset="0"/>
                <a:cs typeface="DejaVu Sans" panose="020B0606030804020204" charset="0"/>
              </a:rPr>
              <a:t>Zhou, Erqiang</a:t>
            </a:r>
            <a:endParaRPr lang="en-US" altLang="zh-CN" sz="1000" strike="noStrike" noProof="1">
              <a:latin typeface="Comic Sans MS" panose="030F0702030302020204" pitchFamily="2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eaLnBrk="1" fontAlgn="base">
              <a:lnSpc>
                <a:spcPct val="116000"/>
              </a:lnSpc>
            </a:pPr>
            <a:fld id="{9A0DB2DC-4C9A-4742-B13C-FB6460FD3503}" type="slidenum">
              <a:rPr lang="en-GB" altLang="en-US" strike="noStrike" noProof="1" dirty="0">
                <a:latin typeface="Comic Sans MS" panose="030F0702030302020204" pitchFamily="2" charset="0"/>
                <a:ea typeface="宋体" panose="02010600030101010101" pitchFamily="2" charset="-122"/>
              </a:rPr>
            </a:fld>
            <a:endParaRPr lang="en-GB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lvl="0" eaLnBrk="1" fontAlgn="base">
              <a:lnSpc>
                <a:spcPct val="116000"/>
              </a:lnSpc>
            </a:pPr>
            <a:r>
              <a:rPr lang="en-US" altLang="x-none" strike="noStrike" noProof="1">
                <a:latin typeface="Comic Sans MS" panose="030F0702030302020204" pitchFamily="2" charset="0"/>
                <a:ea typeface="DejaVu Sans" panose="020B0606030804020204" charset="0"/>
              </a:rPr>
              <a:t>School of Computer Science and Engineering  School of Information and Software Engineering</a:t>
            </a:r>
            <a:endParaRPr lang="en-GB" altLang="en-US" sz="1000" strike="noStrike" noProof="1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lvl="0" fontAlgn="base">
              <a:lnSpc>
                <a:spcPct val="116000"/>
              </a:lnSpc>
            </a:pPr>
            <a:r>
              <a:rPr lang="en-US" altLang="zh-CN" strike="noStrike" noProof="1">
                <a:latin typeface="Comic Sans MS" panose="030F0702030302020204" pitchFamily="2" charset="0"/>
                <a:cs typeface="DejaVu Sans" panose="020B0606030804020204" charset="0"/>
              </a:rPr>
              <a:t>Zhou, Erqiang</a:t>
            </a:r>
            <a:endParaRPr lang="en-US" altLang="zh-CN" sz="1000" strike="noStrike" noProof="1">
              <a:latin typeface="Comic Sans MS" panose="030F0702030302020204" pitchFamily="2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eaLnBrk="1" fontAlgn="base">
              <a:lnSpc>
                <a:spcPct val="116000"/>
              </a:lnSpc>
            </a:pPr>
            <a:fld id="{9A0DB2DC-4C9A-4742-B13C-FB6460FD3503}" type="slidenum">
              <a:rPr lang="en-GB" altLang="en-US" strike="noStrike" noProof="1" dirty="0">
                <a:latin typeface="Comic Sans MS" panose="030F0702030302020204" pitchFamily="2" charset="0"/>
                <a:ea typeface="宋体" panose="02010600030101010101" pitchFamily="2" charset="-122"/>
              </a:rPr>
            </a:fld>
            <a:endParaRPr lang="en-GB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lvl="0" eaLnBrk="1" fontAlgn="base">
              <a:lnSpc>
                <a:spcPct val="116000"/>
              </a:lnSpc>
            </a:pPr>
            <a:r>
              <a:rPr lang="en-US" altLang="x-none" strike="noStrike" noProof="1">
                <a:latin typeface="Comic Sans MS" panose="030F0702030302020204" pitchFamily="2" charset="0"/>
                <a:ea typeface="DejaVu Sans" panose="020B0606030804020204" charset="0"/>
              </a:rPr>
              <a:t>School of Computer Science and Engineering  School of Information and Software Engineering</a:t>
            </a:r>
            <a:endParaRPr lang="en-GB" altLang="en-US" sz="1000" strike="noStrike" noProof="1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lvl="0" fontAlgn="base">
              <a:lnSpc>
                <a:spcPct val="116000"/>
              </a:lnSpc>
            </a:pPr>
            <a:r>
              <a:rPr lang="en-US" altLang="zh-CN" strike="noStrike" noProof="1">
                <a:latin typeface="Comic Sans MS" panose="030F0702030302020204" pitchFamily="2" charset="0"/>
                <a:cs typeface="DejaVu Sans" panose="020B0606030804020204" charset="0"/>
              </a:rPr>
              <a:t>Zhou, Erqiang</a:t>
            </a:r>
            <a:endParaRPr lang="en-US" altLang="zh-CN" sz="1000" strike="noStrike" noProof="1">
              <a:latin typeface="Comic Sans MS" panose="030F0702030302020204" pitchFamily="2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eaLnBrk="1" fontAlgn="base">
              <a:lnSpc>
                <a:spcPct val="116000"/>
              </a:lnSpc>
            </a:pPr>
            <a:fld id="{9A0DB2DC-4C9A-4742-B13C-FB6460FD3503}" type="slidenum">
              <a:rPr lang="en-GB" altLang="en-US" strike="noStrike" noProof="1" dirty="0">
                <a:latin typeface="Comic Sans MS" panose="030F0702030302020204" pitchFamily="2" charset="0"/>
                <a:ea typeface="宋体" panose="02010600030101010101" pitchFamily="2" charset="-122"/>
              </a:rPr>
            </a:fld>
            <a:endParaRPr lang="en-GB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5"/>
            </a:lvl1pPr>
          </a:lstStyle>
          <a:p>
            <a:pPr fontAlgn="base"/>
            <a:r>
              <a:rPr lang="zh-CN" altLang="en-US" sz="264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5579" y="1088453"/>
            <a:ext cx="5103316" cy="5372269"/>
          </a:xfrm>
        </p:spPr>
        <p:txBody>
          <a:bodyPr/>
          <a:lstStyle>
            <a:lvl1pPr>
              <a:defRPr sz="2645"/>
            </a:lvl1pPr>
            <a:lvl2pPr>
              <a:defRPr sz="2315"/>
            </a:lvl2pPr>
            <a:lvl3pPr>
              <a:defRPr sz="1985"/>
            </a:lvl3pPr>
            <a:lvl4pPr>
              <a:defRPr sz="1655"/>
            </a:lvl4pPr>
            <a:lvl5pPr>
              <a:defRPr sz="1655"/>
            </a:lvl5pPr>
            <a:lvl6pPr>
              <a:defRPr sz="1655"/>
            </a:lvl6pPr>
            <a:lvl7pPr>
              <a:defRPr sz="1655"/>
            </a:lvl7pPr>
            <a:lvl8pPr>
              <a:defRPr sz="1655"/>
            </a:lvl8pPr>
            <a:lvl9pPr>
              <a:defRPr sz="1655"/>
            </a:lvl9pPr>
          </a:lstStyle>
          <a:p>
            <a:pPr lvl="0" fontAlgn="base"/>
            <a:r>
              <a:rPr lang="zh-CN" altLang="en-US" sz="2645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z="2315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z="1985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z="1655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z="1655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94356" y="2267903"/>
            <a:ext cx="3251264" cy="4201570"/>
          </a:xfrm>
        </p:spPr>
        <p:txBody>
          <a:bodyPr/>
          <a:lstStyle>
            <a:lvl1pPr marL="0" indent="0">
              <a:buNone/>
              <a:defRPr sz="1325"/>
            </a:lvl1pPr>
            <a:lvl2pPr marL="377825" indent="0">
              <a:buNone/>
              <a:defRPr sz="1160"/>
            </a:lvl2pPr>
            <a:lvl3pPr marL="756285" indent="0">
              <a:buNone/>
              <a:defRPr sz="990"/>
            </a:lvl3pPr>
            <a:lvl4pPr marL="1134110" indent="0">
              <a:buNone/>
              <a:defRPr sz="825"/>
            </a:lvl4pPr>
            <a:lvl5pPr marL="1511935" indent="0">
              <a:buNone/>
              <a:defRPr sz="825"/>
            </a:lvl5pPr>
            <a:lvl6pPr marL="1890395" indent="0">
              <a:buNone/>
              <a:defRPr sz="825"/>
            </a:lvl6pPr>
            <a:lvl7pPr marL="2268220" indent="0">
              <a:buNone/>
              <a:defRPr sz="825"/>
            </a:lvl7pPr>
            <a:lvl8pPr marL="2646045" indent="0">
              <a:buNone/>
              <a:defRPr sz="825"/>
            </a:lvl8pPr>
            <a:lvl9pPr marL="3024505" indent="0">
              <a:buNone/>
              <a:defRPr sz="825"/>
            </a:lvl9pPr>
          </a:lstStyle>
          <a:p>
            <a:pPr lvl="0" fontAlgn="base"/>
            <a:r>
              <a:rPr lang="zh-CN" altLang="en-US" sz="1325" strike="noStrike" noProof="1" smtClean="0"/>
              <a:t>单击此处编辑母版文本样式</a:t>
            </a:r>
            <a:endParaRPr lang="zh-CN" altLang="en-US" sz="1325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lvl="0" eaLnBrk="1" fontAlgn="base">
              <a:lnSpc>
                <a:spcPct val="116000"/>
              </a:lnSpc>
            </a:pPr>
            <a:r>
              <a:rPr lang="en-US" altLang="x-none" strike="noStrike" noProof="1">
                <a:latin typeface="Comic Sans MS" panose="030F0702030302020204" pitchFamily="2" charset="0"/>
                <a:ea typeface="DejaVu Sans" panose="020B0606030804020204" charset="0"/>
              </a:rPr>
              <a:t>School of Computer Science and Engineering  School of Information and Software Engineering</a:t>
            </a:r>
            <a:endParaRPr lang="en-GB" altLang="en-US" sz="1000" strike="noStrike" noProof="1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lvl="0" fontAlgn="base">
              <a:lnSpc>
                <a:spcPct val="116000"/>
              </a:lnSpc>
            </a:pPr>
            <a:r>
              <a:rPr lang="en-US" altLang="zh-CN" strike="noStrike" noProof="1">
                <a:latin typeface="Comic Sans MS" panose="030F0702030302020204" pitchFamily="2" charset="0"/>
                <a:cs typeface="DejaVu Sans" panose="020B0606030804020204" charset="0"/>
              </a:rPr>
              <a:t>Zhou, Erqiang</a:t>
            </a:r>
            <a:endParaRPr lang="en-US" altLang="zh-CN" sz="1000" strike="noStrike" noProof="1">
              <a:latin typeface="Comic Sans MS" panose="030F0702030302020204" pitchFamily="2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eaLnBrk="1" fontAlgn="base">
              <a:lnSpc>
                <a:spcPct val="116000"/>
              </a:lnSpc>
            </a:pPr>
            <a:fld id="{9A0DB2DC-4C9A-4742-B13C-FB6460FD3503}" type="slidenum">
              <a:rPr lang="en-GB" altLang="en-US" strike="noStrike" noProof="1" dirty="0">
                <a:latin typeface="Comic Sans MS" panose="030F0702030302020204" pitchFamily="2" charset="0"/>
                <a:ea typeface="宋体" panose="02010600030101010101" pitchFamily="2" charset="-122"/>
              </a:rPr>
            </a:fld>
            <a:endParaRPr lang="en-GB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5"/>
            </a:lvl1pPr>
          </a:lstStyle>
          <a:p>
            <a:pPr fontAlgn="base"/>
            <a:r>
              <a:rPr lang="zh-CN" altLang="en-US" sz="264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285579" y="1088453"/>
            <a:ext cx="5103316" cy="5372269"/>
          </a:xfrm>
        </p:spPr>
        <p:txBody>
          <a:bodyPr/>
          <a:lstStyle>
            <a:lvl1pPr marL="0" indent="0">
              <a:buNone/>
              <a:defRPr sz="2645"/>
            </a:lvl1pPr>
            <a:lvl2pPr marL="377825" indent="0">
              <a:buNone/>
              <a:defRPr sz="2315"/>
            </a:lvl2pPr>
            <a:lvl3pPr marL="756285" indent="0">
              <a:buNone/>
              <a:defRPr sz="1985"/>
            </a:lvl3pPr>
            <a:lvl4pPr marL="1134110" indent="0">
              <a:buNone/>
              <a:defRPr sz="1655"/>
            </a:lvl4pPr>
            <a:lvl5pPr marL="1511935" indent="0">
              <a:buNone/>
              <a:defRPr sz="1655"/>
            </a:lvl5pPr>
            <a:lvl6pPr marL="1890395" indent="0">
              <a:buNone/>
              <a:defRPr sz="1655"/>
            </a:lvl6pPr>
            <a:lvl7pPr marL="2268220" indent="0">
              <a:buNone/>
              <a:defRPr sz="1655"/>
            </a:lvl7pPr>
            <a:lvl8pPr marL="2646045" indent="0">
              <a:buNone/>
              <a:defRPr sz="1655"/>
            </a:lvl8pPr>
            <a:lvl9pPr marL="3024505" indent="0">
              <a:buNone/>
              <a:defRPr sz="1655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94356" y="2267903"/>
            <a:ext cx="3251264" cy="4201570"/>
          </a:xfrm>
        </p:spPr>
        <p:txBody>
          <a:bodyPr/>
          <a:lstStyle>
            <a:lvl1pPr marL="0" indent="0">
              <a:buNone/>
              <a:defRPr sz="1325"/>
            </a:lvl1pPr>
            <a:lvl2pPr marL="377825" indent="0">
              <a:buNone/>
              <a:defRPr sz="1160"/>
            </a:lvl2pPr>
            <a:lvl3pPr marL="756285" indent="0">
              <a:buNone/>
              <a:defRPr sz="990"/>
            </a:lvl3pPr>
            <a:lvl4pPr marL="1134110" indent="0">
              <a:buNone/>
              <a:defRPr sz="825"/>
            </a:lvl4pPr>
            <a:lvl5pPr marL="1511935" indent="0">
              <a:buNone/>
              <a:defRPr sz="825"/>
            </a:lvl5pPr>
            <a:lvl6pPr marL="1890395" indent="0">
              <a:buNone/>
              <a:defRPr sz="825"/>
            </a:lvl6pPr>
            <a:lvl7pPr marL="2268220" indent="0">
              <a:buNone/>
              <a:defRPr sz="825"/>
            </a:lvl7pPr>
            <a:lvl8pPr marL="2646045" indent="0">
              <a:buNone/>
              <a:defRPr sz="825"/>
            </a:lvl8pPr>
            <a:lvl9pPr marL="3024505" indent="0">
              <a:buNone/>
              <a:defRPr sz="825"/>
            </a:lvl9pPr>
          </a:lstStyle>
          <a:p>
            <a:pPr lvl="0" fontAlgn="base"/>
            <a:r>
              <a:rPr lang="zh-CN" altLang="en-US" sz="1325" strike="noStrike" noProof="1" smtClean="0"/>
              <a:t>单击此处编辑母版文本样式</a:t>
            </a:r>
            <a:endParaRPr lang="zh-CN" altLang="en-US" sz="1325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lvl="0" eaLnBrk="1" fontAlgn="base">
              <a:lnSpc>
                <a:spcPct val="116000"/>
              </a:lnSpc>
            </a:pPr>
            <a:r>
              <a:rPr lang="en-US" altLang="x-none" strike="noStrike" noProof="1">
                <a:latin typeface="Comic Sans MS" panose="030F0702030302020204" pitchFamily="2" charset="0"/>
                <a:ea typeface="DejaVu Sans" panose="020B0606030804020204" charset="0"/>
              </a:rPr>
              <a:t>School of Computer Science and Engineering  School of Information and Software Engineering</a:t>
            </a:r>
            <a:endParaRPr lang="en-GB" altLang="en-US" sz="1000" strike="noStrike" noProof="1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lvl="0" fontAlgn="base">
              <a:lnSpc>
                <a:spcPct val="116000"/>
              </a:lnSpc>
            </a:pPr>
            <a:r>
              <a:rPr lang="en-US" altLang="zh-CN" strike="noStrike" noProof="1">
                <a:latin typeface="Comic Sans MS" panose="030F0702030302020204" pitchFamily="2" charset="0"/>
                <a:cs typeface="DejaVu Sans" panose="020B0606030804020204" charset="0"/>
              </a:rPr>
              <a:t>Zhou, Erqiang</a:t>
            </a:r>
            <a:endParaRPr lang="en-US" altLang="zh-CN" sz="1000" strike="noStrike" noProof="1">
              <a:latin typeface="Comic Sans MS" panose="030F0702030302020204" pitchFamily="2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eaLnBrk="1" fontAlgn="base">
              <a:lnSpc>
                <a:spcPct val="116000"/>
              </a:lnSpc>
            </a:pPr>
            <a:fld id="{9A0DB2DC-4C9A-4742-B13C-FB6460FD3503}" type="slidenum">
              <a:rPr lang="en-GB" altLang="en-US" strike="noStrike" noProof="1" dirty="0">
                <a:latin typeface="Comic Sans MS" panose="030F0702030302020204" pitchFamily="2" charset="0"/>
                <a:ea typeface="宋体" panose="02010600030101010101" pitchFamily="2" charset="-122"/>
              </a:rPr>
            </a:fld>
            <a:endParaRPr lang="en-GB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/>
          <p:cNvSpPr/>
          <p:nvPr/>
        </p:nvSpPr>
        <p:spPr>
          <a:xfrm>
            <a:off x="144463" y="161925"/>
            <a:ext cx="9791700" cy="6613525"/>
          </a:xfrm>
          <a:prstGeom prst="roundRect">
            <a:avLst>
              <a:gd name="adj" fmla="val 2810"/>
            </a:avLst>
          </a:prstGeom>
          <a:solidFill>
            <a:srgbClr val="FFFFFF"/>
          </a:solidFill>
          <a:ln w="9525">
            <a:noFill/>
          </a:ln>
        </p:spPr>
        <p:txBody>
          <a:bodyPr wrap="none" anchor="ctr" anchorCtr="0"/>
          <a:lstStyle/>
          <a:p>
            <a:pPr lvl="0" indent="0" hangingPunct="0"/>
            <a:endParaRPr lang="en-US" altLang="x-none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503238" y="301625"/>
            <a:ext cx="7847012" cy="9207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ctr" anchorCtr="0"/>
          <a:lstStyle/>
          <a:p>
            <a:pPr lvl="0" indent="0"/>
            <a:r>
              <a:rPr lang="en-US" altLang="zh-CN"/>
              <a:t>Click to edit the title text format</a:t>
            </a:r>
            <a:endParaRPr lang="en-US" altLang="zh-CN"/>
          </a:p>
        </p:txBody>
      </p:sp>
      <p:sp>
        <p:nvSpPr>
          <p:cNvPr id="1028" name="Rectangle 4"/>
          <p:cNvSpPr>
            <a:spLocks noGrp="1"/>
          </p:cNvSpPr>
          <p:nvPr>
            <p:ph type="body"/>
          </p:nvPr>
        </p:nvSpPr>
        <p:spPr>
          <a:xfrm>
            <a:off x="503238" y="1728788"/>
            <a:ext cx="9069387" cy="4383087"/>
          </a:xfrm>
          <a:prstGeom prst="rect">
            <a:avLst/>
          </a:prstGeom>
          <a:noFill/>
          <a:ln w="9525">
            <a:noFill/>
          </a:ln>
        </p:spPr>
        <p:txBody>
          <a:bodyPr lIns="0" tIns="22680" rIns="0" bIns="0" anchor="t" anchorCtr="0"/>
          <a:lstStyle/>
          <a:p>
            <a:pPr lvl="0" indent="-342900"/>
            <a:r>
              <a:rPr lang="en-US" altLang="zh-CN"/>
              <a:t>Click to edit the outline text format</a:t>
            </a:r>
            <a:endParaRPr lang="en-US" altLang="zh-CN"/>
          </a:p>
          <a:p>
            <a:pPr lvl="1" indent="-285750"/>
            <a:r>
              <a:rPr lang="en-US" altLang="zh-CN"/>
              <a:t>Second Outline Level</a:t>
            </a:r>
            <a:endParaRPr lang="en-US" altLang="zh-CN"/>
          </a:p>
          <a:p>
            <a:pPr lvl="2" indent="-228600"/>
            <a:r>
              <a:rPr lang="en-US" altLang="zh-CN"/>
              <a:t>Third Outline Level</a:t>
            </a:r>
            <a:endParaRPr lang="en-US" altLang="zh-CN"/>
          </a:p>
          <a:p>
            <a:pPr lvl="3" indent="-228600"/>
            <a:r>
              <a:rPr lang="en-US" altLang="zh-CN"/>
              <a:t>Fourth Outline Level</a:t>
            </a:r>
            <a:endParaRPr lang="en-US" altLang="zh-CN"/>
          </a:p>
          <a:p>
            <a:pPr lvl="4" indent="-228600"/>
            <a:r>
              <a:rPr lang="en-US" altLang="zh-CN"/>
              <a:t>Fifth Outline Level</a:t>
            </a:r>
            <a:endParaRPr lang="en-US" altLang="zh-CN"/>
          </a:p>
          <a:p>
            <a:pPr lvl="4" indent="-228600"/>
            <a:r>
              <a:rPr lang="en-US" altLang="zh-CN"/>
              <a:t>Sixth Outline Level</a:t>
            </a:r>
            <a:endParaRPr lang="en-US" altLang="zh-CN"/>
          </a:p>
          <a:p>
            <a:pPr lvl="4" indent="-228600"/>
            <a:r>
              <a:rPr lang="en-US" altLang="zh-CN"/>
              <a:t>Seventh Outline Level</a:t>
            </a:r>
            <a:endParaRPr lang="en-US" altLang="zh-CN"/>
          </a:p>
        </p:txBody>
      </p:sp>
      <p:sp>
        <p:nvSpPr>
          <p:cNvPr id="1029" name="Rectangle 5"/>
          <p:cNvSpPr>
            <a:spLocks noGrp="1"/>
          </p:cNvSpPr>
          <p:nvPr>
            <p:ph type="dt"/>
          </p:nvPr>
        </p:nvSpPr>
        <p:spPr>
          <a:xfrm>
            <a:off x="144463" y="6886575"/>
            <a:ext cx="3094038" cy="519113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0" tIns="0" rIns="0" bIns="0"/>
          <a:lstStyle>
            <a:lvl1pPr>
              <a:defRPr sz="1000">
                <a:latin typeface="Comic Sans MS" panose="030F0702030302020204" pitchFamily="2" charset="0"/>
                <a:ea typeface="DejaVu Sans" panose="020B0606030804020204" charset="0"/>
                <a:cs typeface="楷体_GB2312" panose="02010609030101010101" pitchFamily="1" charset="-122"/>
              </a:defRPr>
            </a:lvl1pPr>
          </a:lstStyle>
          <a:p>
            <a:pPr lvl="0" eaLnBrk="1" fontAlgn="base">
              <a:lnSpc>
                <a:spcPct val="116000"/>
              </a:lnSpc>
            </a:pPr>
            <a:r>
              <a:rPr lang="en-US" altLang="x-none" strike="noStrike" noProof="1">
                <a:latin typeface="Comic Sans MS" panose="030F0702030302020204" pitchFamily="2" charset="0"/>
                <a:ea typeface="DejaVu Sans" panose="020B0606030804020204" charset="0"/>
              </a:rPr>
              <a:t>School of Computer Science and Engineering  School of Information and Software Engineering</a:t>
            </a:r>
            <a:endParaRPr lang="en-GB" altLang="en-US" sz="1000" strike="noStrike" noProof="1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030" name="Rectangle 6"/>
          <p:cNvSpPr>
            <a:spLocks noGrp="1"/>
          </p:cNvSpPr>
          <p:nvPr>
            <p:ph type="ftr"/>
          </p:nvPr>
        </p:nvSpPr>
        <p:spPr>
          <a:xfrm>
            <a:off x="3448050" y="6886575"/>
            <a:ext cx="3194050" cy="519113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0" tIns="0" rIns="0" bIns="0"/>
          <a:lstStyle>
            <a:lvl1pPr algn="ctr">
              <a:defRPr sz="1000">
                <a:latin typeface="Comic Sans MS" panose="030F0702030302020204" pitchFamily="2" charset="0"/>
                <a:ea typeface="楷体_GB2312" panose="02010609030101010101" pitchFamily="1" charset="-122"/>
              </a:defRPr>
            </a:lvl1pPr>
          </a:lstStyle>
          <a:p>
            <a:pPr lvl="0" fontAlgn="base">
              <a:lnSpc>
                <a:spcPct val="116000"/>
              </a:lnSpc>
            </a:pPr>
            <a:r>
              <a:rPr lang="en-US" altLang="zh-CN" strike="noStrike" noProof="1">
                <a:latin typeface="Comic Sans MS" panose="030F0702030302020204" pitchFamily="2" charset="0"/>
                <a:cs typeface="DejaVu Sans" panose="020B0606030804020204" charset="0"/>
              </a:rPr>
              <a:t>Zhou, Erqiang</a:t>
            </a:r>
            <a:endParaRPr lang="en-US" altLang="zh-CN" sz="1000" strike="noStrike" noProof="1">
              <a:latin typeface="Comic Sans MS" panose="030F0702030302020204" pitchFamily="2" charset="0"/>
            </a:endParaRPr>
          </a:p>
        </p:txBody>
      </p:sp>
      <p:sp>
        <p:nvSpPr>
          <p:cNvPr id="1031" name="Rectangle 7"/>
          <p:cNvSpPr>
            <a:spLocks noGrp="1"/>
          </p:cNvSpPr>
          <p:nvPr>
            <p:ph type="sldNum"/>
          </p:nvPr>
        </p:nvSpPr>
        <p:spPr>
          <a:xfrm>
            <a:off x="7227888" y="6886575"/>
            <a:ext cx="2346325" cy="519113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0" tIns="0" rIns="0" bIns="0"/>
          <a:lstStyle>
            <a:lvl1pPr algn="r">
              <a:defRPr sz="1200">
                <a:latin typeface="Comic Sans MS" panose="030F0702030302020204" pitchFamily="2" charset="0"/>
                <a:ea typeface="宋体" panose="02010600030101010101" pitchFamily="2" charset="-122"/>
                <a:cs typeface="楷体_GB2312" panose="02010609030101010101" pitchFamily="1" charset="-122"/>
              </a:defRPr>
            </a:lvl1pPr>
          </a:lstStyle>
          <a:p>
            <a:pPr lvl="0" eaLnBrk="1" fontAlgn="base">
              <a:lnSpc>
                <a:spcPct val="116000"/>
              </a:lnSpc>
            </a:pPr>
            <a:fld id="{9A0DB2DC-4C9A-4742-B13C-FB6460FD3503}" type="slidenum">
              <a:rPr lang="en-GB" altLang="en-US" strike="noStrike" noProof="1" dirty="0">
                <a:latin typeface="Comic Sans MS" panose="030F0702030302020204" pitchFamily="2" charset="0"/>
                <a:ea typeface="宋体" panose="02010600030101010101" pitchFamily="2" charset="-122"/>
              </a:rPr>
            </a:fld>
            <a:endParaRPr lang="en-GB" altLang="en-US" strike="noStrike" noProof="1"/>
          </a:p>
        </p:txBody>
      </p:sp>
      <p:sp>
        <p:nvSpPr>
          <p:cNvPr id="1032" name="Rectangle 8"/>
          <p:cNvSpPr/>
          <p:nvPr/>
        </p:nvSpPr>
        <p:spPr>
          <a:xfrm>
            <a:off x="1439863" y="1223963"/>
            <a:ext cx="8640762" cy="144462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0047FF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 anchorCtr="0"/>
          <a:lstStyle/>
          <a:p>
            <a:pPr lvl="0" indent="0" hangingPunct="0"/>
            <a:endParaRPr lang="en-US" altLang="x-none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3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28100" y="215900"/>
            <a:ext cx="936625" cy="936625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l" defTabSz="449580" eaLnBrk="0" fontAlgn="base" latinLnBrk="0" hangingPunct="0">
        <a:lnSpc>
          <a:spcPct val="110000"/>
        </a:lnSpc>
        <a:spcBef>
          <a:spcPct val="0"/>
        </a:spcBef>
        <a:spcAft>
          <a:spcPct val="0"/>
        </a:spcAft>
        <a:buSzPct val="100000"/>
        <a:buFont typeface="Times New Roman" panose="02020603050405020304" charset="0"/>
        <a:buNone/>
        <a:defRPr sz="4000" b="0" i="0" u="none" kern="1200" baseline="0">
          <a:solidFill>
            <a:srgbClr val="000000"/>
          </a:solidFill>
          <a:latin typeface="+mj-lt"/>
          <a:ea typeface="楷体_GB2312" panose="02010609030101010101" pitchFamily="1" charset="-122"/>
          <a:cs typeface="+mj-cs"/>
        </a:defRPr>
      </a:lvl1pPr>
    </p:titleStyle>
    <p:bodyStyle>
      <a:lvl1pPr marL="342900" lvl="0" indent="-342900" algn="l" defTabSz="449580" eaLnBrk="0" fontAlgn="base" latinLnBrk="0" hangingPunct="0">
        <a:lnSpc>
          <a:spcPct val="95000"/>
        </a:lnSpc>
        <a:spcBef>
          <a:spcPct val="0"/>
        </a:spcBef>
        <a:spcAft>
          <a:spcPts val="1415"/>
        </a:spcAft>
        <a:buSzPct val="100000"/>
        <a:buFont typeface="Times New Roman" panose="02020603050405020304" charset="0"/>
        <a:buChar char="•"/>
        <a:defRPr sz="3600" b="0" i="0" u="none" kern="1200" baseline="0">
          <a:solidFill>
            <a:srgbClr val="000000"/>
          </a:solidFill>
          <a:latin typeface="+mn-lt"/>
          <a:ea typeface="楷体_GB2312" panose="02010609030101010101" pitchFamily="1" charset="-122"/>
          <a:cs typeface="+mn-cs"/>
        </a:defRPr>
      </a:lvl1pPr>
      <a:lvl2pPr marL="742950" lvl="1" indent="-285750" algn="l" defTabSz="449580" eaLnBrk="0" fontAlgn="base" latinLnBrk="0" hangingPunct="0">
        <a:lnSpc>
          <a:spcPct val="95000"/>
        </a:lnSpc>
        <a:spcBef>
          <a:spcPct val="0"/>
        </a:spcBef>
        <a:spcAft>
          <a:spcPts val="1140"/>
        </a:spcAft>
        <a:buSzPct val="100000"/>
        <a:buFont typeface="Times New Roman" panose="02020603050405020304" charset="0"/>
        <a:buChar char="–"/>
        <a:defRPr sz="2800" b="0" i="0" u="none" kern="1200" baseline="0">
          <a:solidFill>
            <a:srgbClr val="000000"/>
          </a:solidFill>
          <a:latin typeface="+mn-lt"/>
          <a:ea typeface="楷体_GB2312" panose="02010609030101010101" pitchFamily="1" charset="-122"/>
          <a:cs typeface="+mn-cs"/>
        </a:defRPr>
      </a:lvl2pPr>
      <a:lvl3pPr marL="1143000" lvl="2" indent="-228600" algn="l" defTabSz="449580" eaLnBrk="0" fontAlgn="base" latinLnBrk="0" hangingPunct="0">
        <a:lnSpc>
          <a:spcPct val="95000"/>
        </a:lnSpc>
        <a:spcBef>
          <a:spcPct val="0"/>
        </a:spcBef>
        <a:spcAft>
          <a:spcPts val="850"/>
        </a:spcAft>
        <a:buSzPct val="100000"/>
        <a:buFont typeface="Times New Roman" panose="02020603050405020304" charset="0"/>
        <a:buChar char="•"/>
        <a:defRPr sz="2400" b="0" i="0" u="none" kern="1200" baseline="0">
          <a:solidFill>
            <a:srgbClr val="000000"/>
          </a:solidFill>
          <a:latin typeface="+mn-lt"/>
          <a:ea typeface="楷体_GB2312" panose="02010609030101010101" pitchFamily="1" charset="-122"/>
          <a:cs typeface="+mn-cs"/>
        </a:defRPr>
      </a:lvl3pPr>
      <a:lvl4pPr marL="1600200" lvl="3" indent="-228600" algn="l" defTabSz="449580" eaLnBrk="0" fontAlgn="base" latinLnBrk="0" hangingPunct="0">
        <a:lnSpc>
          <a:spcPct val="95000"/>
        </a:lnSpc>
        <a:spcBef>
          <a:spcPct val="0"/>
        </a:spcBef>
        <a:spcAft>
          <a:spcPts val="575"/>
        </a:spcAft>
        <a:buSzPct val="100000"/>
        <a:buFont typeface="Times New Roman" panose="02020603050405020304" charset="0"/>
        <a:buChar char="–"/>
        <a:defRPr sz="2000" b="0" i="0" u="none" kern="1200" baseline="0">
          <a:solidFill>
            <a:srgbClr val="000000"/>
          </a:solidFill>
          <a:latin typeface="+mn-lt"/>
          <a:ea typeface="楷体_GB2312" panose="02010609030101010101" pitchFamily="1" charset="-122"/>
          <a:cs typeface="+mn-cs"/>
        </a:defRPr>
      </a:lvl4pPr>
      <a:lvl5pPr marL="2057400" lvl="4" indent="-228600" algn="l" defTabSz="449580" eaLnBrk="0" fontAlgn="base" latinLnBrk="0" hangingPunct="0">
        <a:lnSpc>
          <a:spcPct val="95000"/>
        </a:lnSpc>
        <a:spcBef>
          <a:spcPct val="0"/>
        </a:spcBef>
        <a:spcAft>
          <a:spcPts val="290"/>
        </a:spcAft>
        <a:buSzPct val="100000"/>
        <a:buFont typeface="Times New Roman" panose="02020603050405020304" charset="0"/>
        <a:buChar char="»"/>
        <a:defRPr sz="1400" b="0" i="0" u="none" kern="1200" baseline="0">
          <a:solidFill>
            <a:srgbClr val="000000"/>
          </a:solidFill>
          <a:latin typeface="+mn-lt"/>
          <a:ea typeface="楷体_GB2312" panose="02010609030101010101" pitchFamily="1" charset="-122"/>
          <a:cs typeface="+mn-cs"/>
        </a:defRPr>
      </a:lvl5pPr>
      <a:lvl6pPr marL="2514600" lvl="5" indent="-51206400" algn="l" defTabSz="449580" eaLnBrk="0" fontAlgn="base" latinLnBrk="0" hangingPunct="0">
        <a:lnSpc>
          <a:spcPct val="95000"/>
        </a:lnSpc>
        <a:spcBef>
          <a:spcPct val="0"/>
        </a:spcBef>
        <a:spcAft>
          <a:spcPts val="290"/>
        </a:spcAft>
        <a:buSzPct val="100000"/>
        <a:buFont typeface="Times New Roman" panose="02020603050405020304" charset="0"/>
        <a:buChar char="»"/>
        <a:defRPr sz="14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6pPr>
      <a:lvl7pPr marL="2971800" lvl="6" indent="-51206400" algn="l" defTabSz="449580" eaLnBrk="0" fontAlgn="base" latinLnBrk="0" hangingPunct="0">
        <a:lnSpc>
          <a:spcPct val="95000"/>
        </a:lnSpc>
        <a:spcBef>
          <a:spcPct val="0"/>
        </a:spcBef>
        <a:spcAft>
          <a:spcPts val="290"/>
        </a:spcAft>
        <a:buSzPct val="100000"/>
        <a:buFont typeface="Times New Roman" panose="02020603050405020304" charset="0"/>
        <a:buChar char="»"/>
        <a:defRPr sz="14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7pPr>
      <a:lvl8pPr marL="3429000" lvl="7" indent="-51206400" algn="l" defTabSz="449580" eaLnBrk="0" fontAlgn="base" latinLnBrk="0" hangingPunct="0">
        <a:lnSpc>
          <a:spcPct val="95000"/>
        </a:lnSpc>
        <a:spcBef>
          <a:spcPct val="0"/>
        </a:spcBef>
        <a:spcAft>
          <a:spcPts val="290"/>
        </a:spcAft>
        <a:buSzPct val="100000"/>
        <a:buFont typeface="Times New Roman" panose="02020603050405020304" charset="0"/>
        <a:buChar char="»"/>
        <a:defRPr sz="14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8pPr>
      <a:lvl9pPr marL="3886200" lvl="8" indent="-51206400" algn="l" defTabSz="449580" eaLnBrk="0" fontAlgn="base" latinLnBrk="0" hangingPunct="0">
        <a:lnSpc>
          <a:spcPct val="95000"/>
        </a:lnSpc>
        <a:spcBef>
          <a:spcPct val="0"/>
        </a:spcBef>
        <a:spcAft>
          <a:spcPts val="290"/>
        </a:spcAft>
        <a:buSzPct val="100000"/>
        <a:buFont typeface="Times New Roman" panose="02020603050405020304" charset="0"/>
        <a:buChar char="»"/>
        <a:defRPr sz="14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449580" eaLnBrk="0" fontAlgn="base" latinLnBrk="0" hangingPunct="0">
        <a:lnSpc>
          <a:spcPct val="93000"/>
        </a:lnSpc>
        <a:spcBef>
          <a:spcPct val="0"/>
        </a:spcBef>
        <a:spcAft>
          <a:spcPct val="0"/>
        </a:spcAft>
        <a:buSzPct val="100000"/>
        <a:buFont typeface="Times New Roman" panose="02020603050405020304" charset="0"/>
        <a:buNone/>
        <a:defRPr sz="18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1pPr>
      <a:lvl2pPr marL="742950" lvl="1" indent="-285750" algn="l" defTabSz="44958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SzPct val="100000"/>
        <a:buFont typeface="Times New Roman" panose="02020603050405020304" charset="0"/>
        <a:buNone/>
        <a:defRPr sz="18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2pPr>
      <a:lvl3pPr marL="1143000" lvl="2" indent="-228600" algn="l" defTabSz="44958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SzPct val="100000"/>
        <a:buFont typeface="Times New Roman" panose="02020603050405020304" charset="0"/>
        <a:buNone/>
        <a:defRPr sz="18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3pPr>
      <a:lvl4pPr marL="1600200" lvl="3" indent="-228600" algn="l" defTabSz="44958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SzPct val="100000"/>
        <a:buFont typeface="Times New Roman" panose="02020603050405020304" charset="0"/>
        <a:buNone/>
        <a:defRPr sz="18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4pPr>
      <a:lvl5pPr marL="2057400" lvl="4" indent="-228600" algn="l" defTabSz="44958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SzPct val="100000"/>
        <a:buFont typeface="Times New Roman" panose="02020603050405020304" charset="0"/>
        <a:buNone/>
        <a:defRPr sz="18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5pPr>
      <a:lvl6pPr marL="2286000" lvl="5" indent="-228600" algn="l" defTabSz="44958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SzPct val="100000"/>
        <a:buFont typeface="Times New Roman" panose="02020603050405020304" charset="0"/>
        <a:buNone/>
        <a:defRPr sz="18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6pPr>
      <a:lvl7pPr marL="2743200" lvl="6" indent="-228600" algn="l" defTabSz="44958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SzPct val="100000"/>
        <a:buFont typeface="Times New Roman" panose="02020603050405020304" charset="0"/>
        <a:buNone/>
        <a:defRPr sz="18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7pPr>
      <a:lvl8pPr marL="3200400" lvl="7" indent="-228600" algn="l" defTabSz="44958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SzPct val="100000"/>
        <a:buFont typeface="Times New Roman" panose="02020603050405020304" charset="0"/>
        <a:buNone/>
        <a:defRPr sz="18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8pPr>
      <a:lvl9pPr marL="3657600" lvl="8" indent="-228600" algn="l" defTabSz="44958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SzPct val="100000"/>
        <a:buFont typeface="Times New Roman" panose="02020603050405020304" charset="0"/>
        <a:buNone/>
        <a:defRPr sz="18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2"/>
          <p:cNvSpPr/>
          <p:nvPr/>
        </p:nvSpPr>
        <p:spPr>
          <a:xfrm>
            <a:off x="-338137" y="5975350"/>
            <a:ext cx="2065337" cy="2160588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CCFFF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 anchorCtr="0"/>
          <a:lstStyle/>
          <a:p>
            <a:pPr lvl="0" indent="0" eaLnBrk="0" hangingPunct="0"/>
            <a:endParaRPr lang="en-US" altLang="x-none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51" name="AutoShape 3"/>
          <p:cNvSpPr/>
          <p:nvPr/>
        </p:nvSpPr>
        <p:spPr>
          <a:xfrm>
            <a:off x="4679950" y="296863"/>
            <a:ext cx="5256213" cy="6330950"/>
          </a:xfrm>
          <a:prstGeom prst="roundRect">
            <a:avLst>
              <a:gd name="adj" fmla="val 8264"/>
            </a:avLst>
          </a:prstGeom>
          <a:solidFill>
            <a:srgbClr val="FFFFFF"/>
          </a:solidFill>
          <a:ln w="9525">
            <a:noFill/>
          </a:ln>
        </p:spPr>
        <p:txBody>
          <a:bodyPr wrap="none" anchor="ctr" anchorCtr="0"/>
          <a:lstStyle/>
          <a:p>
            <a:pPr lvl="0" indent="0" eaLnBrk="0" hangingPunct="0"/>
            <a:endParaRPr lang="en-US" altLang="x-none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52" name="AutoShape 4"/>
          <p:cNvSpPr/>
          <p:nvPr/>
        </p:nvSpPr>
        <p:spPr>
          <a:xfrm>
            <a:off x="9215438" y="3384550"/>
            <a:ext cx="1800225" cy="12954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B2B2B2">
                  <a:alpha val="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 anchorCtr="0"/>
          <a:lstStyle/>
          <a:p>
            <a:pPr lvl="0" indent="0" eaLnBrk="0" hangingPunct="0"/>
            <a:endParaRPr lang="en-US" altLang="x-none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53" name="Rectangle 5"/>
          <p:cNvSpPr/>
          <p:nvPr/>
        </p:nvSpPr>
        <p:spPr>
          <a:xfrm>
            <a:off x="0" y="4356100"/>
            <a:ext cx="8496300" cy="1584325"/>
          </a:xfrm>
          <a:prstGeom prst="rect">
            <a:avLst/>
          </a:prstGeom>
          <a:gradFill rotWithShape="0">
            <a:gsLst>
              <a:gs pos="0">
                <a:srgbClr val="0047FF"/>
              </a:gs>
              <a:gs pos="100000">
                <a:srgbClr val="99CCFF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 anchorCtr="0"/>
          <a:lstStyle/>
          <a:p>
            <a:pPr lvl="0" indent="0" eaLnBrk="0" hangingPunct="0"/>
            <a:endParaRPr lang="en-US" altLang="x-none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54" name="Rectangle 6"/>
          <p:cNvSpPr>
            <a:spLocks noGrp="1"/>
          </p:cNvSpPr>
          <p:nvPr>
            <p:ph type="title"/>
          </p:nvPr>
        </p:nvSpPr>
        <p:spPr>
          <a:xfrm>
            <a:off x="504825" y="4500563"/>
            <a:ext cx="7486650" cy="12604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ctr" anchorCtr="0"/>
          <a:lstStyle/>
          <a:p>
            <a:pPr lvl="0" indent="0"/>
            <a:r>
              <a:rPr lang="en-US" altLang="zh-CN"/>
              <a:t>Click to edit the title text format</a:t>
            </a:r>
            <a:endParaRPr lang="en-US" altLang="zh-CN"/>
          </a:p>
        </p:txBody>
      </p:sp>
      <p:sp>
        <p:nvSpPr>
          <p:cNvPr id="2055" name="Rectangle 7"/>
          <p:cNvSpPr>
            <a:spLocks noGrp="1"/>
          </p:cNvSpPr>
          <p:nvPr>
            <p:ph type="body"/>
          </p:nvPr>
        </p:nvSpPr>
        <p:spPr>
          <a:xfrm>
            <a:off x="4967288" y="1944688"/>
            <a:ext cx="4606925" cy="4383087"/>
          </a:xfrm>
          <a:prstGeom prst="rect">
            <a:avLst/>
          </a:prstGeom>
          <a:noFill/>
          <a:ln w="9525">
            <a:noFill/>
          </a:ln>
        </p:spPr>
        <p:txBody>
          <a:bodyPr lIns="0" tIns="28224" rIns="0" bIns="0" anchor="t" anchorCtr="0"/>
          <a:lstStyle/>
          <a:p>
            <a:pPr lvl="0" indent="-342900"/>
            <a:r>
              <a:rPr lang="en-US" altLang="zh-CN"/>
              <a:t>Click to edit the outline text format</a:t>
            </a:r>
            <a:endParaRPr lang="en-US" altLang="zh-CN"/>
          </a:p>
          <a:p>
            <a:pPr lvl="1" indent="-285750"/>
            <a:r>
              <a:rPr lang="en-US" altLang="zh-CN"/>
              <a:t>Second Outline Level</a:t>
            </a:r>
            <a:endParaRPr lang="en-US" altLang="zh-CN"/>
          </a:p>
          <a:p>
            <a:pPr lvl="2" indent="-228600"/>
            <a:r>
              <a:rPr lang="en-US" altLang="zh-CN"/>
              <a:t>Third Outline Level</a:t>
            </a:r>
            <a:endParaRPr lang="en-US" altLang="zh-CN"/>
          </a:p>
          <a:p>
            <a:pPr lvl="3" indent="-228600"/>
            <a:r>
              <a:rPr lang="en-US" altLang="zh-CN"/>
              <a:t>Fourth Outline Level</a:t>
            </a:r>
            <a:endParaRPr lang="en-US" altLang="zh-CN"/>
          </a:p>
          <a:p>
            <a:pPr lvl="4" indent="-228600"/>
            <a:r>
              <a:rPr lang="en-US" altLang="zh-CN"/>
              <a:t>Fifth Outline Level</a:t>
            </a:r>
            <a:endParaRPr lang="en-US" altLang="zh-CN"/>
          </a:p>
          <a:p>
            <a:pPr lvl="4" indent="-228600"/>
            <a:r>
              <a:rPr lang="en-US" altLang="zh-CN"/>
              <a:t>Sixth Outline Level</a:t>
            </a:r>
            <a:endParaRPr lang="en-US" altLang="zh-CN"/>
          </a:p>
          <a:p>
            <a:pPr lvl="4" indent="-228600"/>
            <a:r>
              <a:rPr lang="en-US" altLang="zh-CN"/>
              <a:t>Seventh Outline Level</a:t>
            </a:r>
            <a:endParaRPr lang="en-US" altLang="zh-CN"/>
          </a:p>
        </p:txBody>
      </p:sp>
      <p:sp>
        <p:nvSpPr>
          <p:cNvPr id="2056" name="AutoShape 8"/>
          <p:cNvSpPr/>
          <p:nvPr/>
        </p:nvSpPr>
        <p:spPr>
          <a:xfrm>
            <a:off x="-193675" y="-265112"/>
            <a:ext cx="2065338" cy="2138362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CCFFF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 anchorCtr="0"/>
          <a:lstStyle/>
          <a:p>
            <a:pPr lvl="0" indent="0" eaLnBrk="0" hangingPunct="0"/>
            <a:endParaRPr lang="en-US" altLang="x-none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57" name="AutoShape 9"/>
          <p:cNvSpPr/>
          <p:nvPr/>
        </p:nvSpPr>
        <p:spPr>
          <a:xfrm>
            <a:off x="1079500" y="-390525"/>
            <a:ext cx="1295400" cy="12541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F99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 anchorCtr="0"/>
          <a:lstStyle/>
          <a:p>
            <a:pPr lvl="0" indent="0" eaLnBrk="0" hangingPunct="0"/>
            <a:endParaRPr lang="en-US" altLang="x-none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58" name="AutoShape 10"/>
          <p:cNvSpPr/>
          <p:nvPr/>
        </p:nvSpPr>
        <p:spPr>
          <a:xfrm>
            <a:off x="-338137" y="1152525"/>
            <a:ext cx="4154487" cy="1295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noFill/>
          </a:ln>
          <a:effectLst>
            <a:outerShdw dist="101823" dir="2699999" algn="ctr" rotWithShape="0">
              <a:srgbClr val="C0C0C0">
                <a:alpha val="26999"/>
              </a:srgbClr>
            </a:outerShdw>
          </a:effectLst>
        </p:spPr>
        <p:txBody>
          <a:bodyPr wrap="none" anchor="ctr" anchorCtr="0"/>
          <a:lstStyle/>
          <a:p>
            <a:pPr lvl="0" indent="0" eaLnBrk="0" hangingPunct="0"/>
            <a:endParaRPr lang="en-US" altLang="x-none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59" name="AutoShape 11"/>
          <p:cNvSpPr/>
          <p:nvPr/>
        </p:nvSpPr>
        <p:spPr>
          <a:xfrm flipH="1" flipV="1">
            <a:off x="9361488" y="-950912"/>
            <a:ext cx="2087562" cy="2119312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CCFFF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 anchorCtr="0"/>
          <a:lstStyle/>
          <a:p>
            <a:pPr lvl="0" indent="0" eaLnBrk="0" hangingPunct="0"/>
            <a:endParaRPr lang="en-US" altLang="x-none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060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6625" y="1116013"/>
            <a:ext cx="1368425" cy="1368425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lvl="0" indent="0" algn="l" defTabSz="449580" eaLnBrk="0" fontAlgn="base" latinLnBrk="0" hangingPunct="0">
        <a:lnSpc>
          <a:spcPct val="110000"/>
        </a:lnSpc>
        <a:spcBef>
          <a:spcPct val="0"/>
        </a:spcBef>
        <a:spcAft>
          <a:spcPct val="0"/>
        </a:spcAft>
        <a:buSzPct val="100000"/>
        <a:buFont typeface="Times New Roman" panose="02020603050405020304" charset="0"/>
        <a:buNone/>
        <a:defRPr sz="4000" b="1" i="0" u="none" kern="1200" baseline="0">
          <a:solidFill>
            <a:srgbClr val="FFFFFF"/>
          </a:solidFill>
          <a:latin typeface="+mj-lt"/>
          <a:ea typeface="楷体_GB2312" panose="02010609030101010101" pitchFamily="1" charset="-122"/>
          <a:cs typeface="+mj-cs"/>
        </a:defRPr>
      </a:lvl1pPr>
    </p:titleStyle>
    <p:bodyStyle>
      <a:lvl1pPr marL="342900" lvl="0" indent="-342900" algn="l" defTabSz="449580" eaLnBrk="0" fontAlgn="base" latinLnBrk="0" hangingPunct="0">
        <a:lnSpc>
          <a:spcPct val="93000"/>
        </a:lnSpc>
        <a:spcBef>
          <a:spcPct val="0"/>
        </a:spcBef>
        <a:spcAft>
          <a:spcPts val="1425"/>
        </a:spcAft>
        <a:buSzPct val="100000"/>
        <a:buFont typeface="Times New Roman" panose="02020603050405020304" charset="0"/>
        <a:buChar char="•"/>
        <a:defRPr sz="3200" b="0" i="0" u="none" kern="1200" baseline="0">
          <a:solidFill>
            <a:srgbClr val="000000"/>
          </a:solidFill>
          <a:latin typeface="+mn-lt"/>
          <a:ea typeface="楷体_GB2312" panose="02010609030101010101" pitchFamily="1" charset="-122"/>
          <a:cs typeface="+mn-cs"/>
        </a:defRPr>
      </a:lvl1pPr>
      <a:lvl2pPr marL="742950" lvl="1" indent="-285750" algn="l" defTabSz="449580" eaLnBrk="0" fontAlgn="base" latinLnBrk="0" hangingPunct="0">
        <a:lnSpc>
          <a:spcPct val="93000"/>
        </a:lnSpc>
        <a:spcBef>
          <a:spcPct val="0"/>
        </a:spcBef>
        <a:spcAft>
          <a:spcPts val="1140"/>
        </a:spcAft>
        <a:buSzPct val="100000"/>
        <a:buFont typeface="Times New Roman" panose="02020603050405020304" charset="0"/>
        <a:buChar char="–"/>
        <a:defRPr sz="2800" b="0" i="0" u="none" kern="1200" baseline="0">
          <a:solidFill>
            <a:srgbClr val="000000"/>
          </a:solidFill>
          <a:latin typeface="+mn-lt"/>
          <a:ea typeface="楷体_GB2312" panose="02010609030101010101" pitchFamily="1" charset="-122"/>
          <a:cs typeface="+mn-cs"/>
        </a:defRPr>
      </a:lvl2pPr>
      <a:lvl3pPr marL="1143000" lvl="2" indent="-228600" algn="l" defTabSz="449580" eaLnBrk="0" fontAlgn="base" latinLnBrk="0" hangingPunct="0">
        <a:lnSpc>
          <a:spcPct val="93000"/>
        </a:lnSpc>
        <a:spcBef>
          <a:spcPct val="0"/>
        </a:spcBef>
        <a:spcAft>
          <a:spcPts val="850"/>
        </a:spcAft>
        <a:buSzPct val="100000"/>
        <a:buFont typeface="Times New Roman" panose="02020603050405020304" charset="0"/>
        <a:buChar char="•"/>
        <a:defRPr sz="2400" b="0" i="0" u="none" kern="1200" baseline="0">
          <a:solidFill>
            <a:srgbClr val="000000"/>
          </a:solidFill>
          <a:latin typeface="+mn-lt"/>
          <a:ea typeface="楷体_GB2312" panose="02010609030101010101" pitchFamily="1" charset="-122"/>
          <a:cs typeface="+mn-cs"/>
        </a:defRPr>
      </a:lvl3pPr>
      <a:lvl4pPr marL="1600200" lvl="3" indent="-228600" algn="l" defTabSz="449580" eaLnBrk="0" fontAlgn="base" latinLnBrk="0" hangingPunct="0">
        <a:lnSpc>
          <a:spcPct val="93000"/>
        </a:lnSpc>
        <a:spcBef>
          <a:spcPct val="0"/>
        </a:spcBef>
        <a:spcAft>
          <a:spcPts val="575"/>
        </a:spcAft>
        <a:buSzPct val="100000"/>
        <a:buFont typeface="Times New Roman" panose="02020603050405020304" charset="0"/>
        <a:buChar char="–"/>
        <a:defRPr sz="2000" b="0" i="0" u="none" kern="1200" baseline="0">
          <a:solidFill>
            <a:srgbClr val="000000"/>
          </a:solidFill>
          <a:latin typeface="+mn-lt"/>
          <a:ea typeface="楷体_GB2312" panose="02010609030101010101" pitchFamily="1" charset="-122"/>
          <a:cs typeface="+mn-cs"/>
        </a:defRPr>
      </a:lvl4pPr>
      <a:lvl5pPr marL="2057400" lvl="4" indent="-228600" algn="l" defTabSz="449580" eaLnBrk="0" fontAlgn="base" latinLnBrk="0" hangingPunct="0">
        <a:lnSpc>
          <a:spcPct val="93000"/>
        </a:lnSpc>
        <a:spcBef>
          <a:spcPct val="0"/>
        </a:spcBef>
        <a:spcAft>
          <a:spcPts val="290"/>
        </a:spcAft>
        <a:buSzPct val="100000"/>
        <a:buFont typeface="Times New Roman" panose="02020603050405020304" charset="0"/>
        <a:buChar char="»"/>
        <a:defRPr sz="2000" b="0" i="0" u="none" kern="1200" baseline="0">
          <a:solidFill>
            <a:srgbClr val="000000"/>
          </a:solidFill>
          <a:latin typeface="+mn-lt"/>
          <a:ea typeface="楷体_GB2312" panose="02010609030101010101" pitchFamily="1" charset="-122"/>
          <a:cs typeface="+mn-cs"/>
        </a:defRPr>
      </a:lvl5pPr>
      <a:lvl6pPr marL="2514600" lvl="5" indent="-51206400" algn="l" defTabSz="449580" eaLnBrk="0" fontAlgn="base" latinLnBrk="0" hangingPunct="0">
        <a:lnSpc>
          <a:spcPct val="93000"/>
        </a:lnSpc>
        <a:spcBef>
          <a:spcPct val="0"/>
        </a:spcBef>
        <a:spcAft>
          <a:spcPts val="290"/>
        </a:spcAft>
        <a:buSzPct val="100000"/>
        <a:buFont typeface="Times New Roman" panose="02020603050405020304" charset="0"/>
        <a:buChar char="»"/>
        <a:defRPr sz="20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6pPr>
      <a:lvl7pPr marL="2971800" lvl="6" indent="-51206400" algn="l" defTabSz="449580" eaLnBrk="0" fontAlgn="base" latinLnBrk="0" hangingPunct="0">
        <a:lnSpc>
          <a:spcPct val="93000"/>
        </a:lnSpc>
        <a:spcBef>
          <a:spcPct val="0"/>
        </a:spcBef>
        <a:spcAft>
          <a:spcPts val="290"/>
        </a:spcAft>
        <a:buSzPct val="100000"/>
        <a:buFont typeface="Times New Roman" panose="02020603050405020304" charset="0"/>
        <a:buChar char="»"/>
        <a:defRPr sz="20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7pPr>
      <a:lvl8pPr marL="3429000" lvl="7" indent="-51206400" algn="l" defTabSz="449580" eaLnBrk="0" fontAlgn="base" latinLnBrk="0" hangingPunct="0">
        <a:lnSpc>
          <a:spcPct val="93000"/>
        </a:lnSpc>
        <a:spcBef>
          <a:spcPct val="0"/>
        </a:spcBef>
        <a:spcAft>
          <a:spcPts val="290"/>
        </a:spcAft>
        <a:buSzPct val="100000"/>
        <a:buFont typeface="Times New Roman" panose="02020603050405020304" charset="0"/>
        <a:buChar char="»"/>
        <a:defRPr sz="20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8pPr>
      <a:lvl9pPr marL="3886200" lvl="8" indent="-51206400" algn="l" defTabSz="449580" eaLnBrk="0" fontAlgn="base" latinLnBrk="0" hangingPunct="0">
        <a:lnSpc>
          <a:spcPct val="93000"/>
        </a:lnSpc>
        <a:spcBef>
          <a:spcPct val="0"/>
        </a:spcBef>
        <a:spcAft>
          <a:spcPts val="290"/>
        </a:spcAft>
        <a:buSzPct val="100000"/>
        <a:buFont typeface="Times New Roman" panose="02020603050405020304" charset="0"/>
        <a:buChar char="»"/>
        <a:defRPr sz="20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449580" eaLnBrk="0" fontAlgn="base" latinLnBrk="0" hangingPunct="0">
        <a:lnSpc>
          <a:spcPct val="93000"/>
        </a:lnSpc>
        <a:spcBef>
          <a:spcPct val="0"/>
        </a:spcBef>
        <a:spcAft>
          <a:spcPct val="0"/>
        </a:spcAft>
        <a:buSzPct val="100000"/>
        <a:buFont typeface="Times New Roman" panose="02020603050405020304" charset="0"/>
        <a:buNone/>
        <a:defRPr sz="18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1pPr>
      <a:lvl2pPr marL="742950" lvl="1" indent="-285750" algn="l" defTabSz="44958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SzPct val="100000"/>
        <a:buFont typeface="Times New Roman" panose="02020603050405020304" charset="0"/>
        <a:buNone/>
        <a:defRPr sz="18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2pPr>
      <a:lvl3pPr marL="1143000" lvl="2" indent="-228600" algn="l" defTabSz="44958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SzPct val="100000"/>
        <a:buFont typeface="Times New Roman" panose="02020603050405020304" charset="0"/>
        <a:buNone/>
        <a:defRPr sz="18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3pPr>
      <a:lvl4pPr marL="1600200" lvl="3" indent="-228600" algn="l" defTabSz="44958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SzPct val="100000"/>
        <a:buFont typeface="Times New Roman" panose="02020603050405020304" charset="0"/>
        <a:buNone/>
        <a:defRPr sz="18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4pPr>
      <a:lvl5pPr marL="2057400" lvl="4" indent="-228600" algn="l" defTabSz="44958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SzPct val="100000"/>
        <a:buFont typeface="Times New Roman" panose="02020603050405020304" charset="0"/>
        <a:buNone/>
        <a:defRPr sz="18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5pPr>
      <a:lvl6pPr marL="2286000" lvl="5" indent="-228600" algn="l" defTabSz="44958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SzPct val="100000"/>
        <a:buFont typeface="Times New Roman" panose="02020603050405020304" charset="0"/>
        <a:buNone/>
        <a:defRPr sz="18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6pPr>
      <a:lvl7pPr marL="2743200" lvl="6" indent="-228600" algn="l" defTabSz="44958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SzPct val="100000"/>
        <a:buFont typeface="Times New Roman" panose="02020603050405020304" charset="0"/>
        <a:buNone/>
        <a:defRPr sz="18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7pPr>
      <a:lvl8pPr marL="3200400" lvl="7" indent="-228600" algn="l" defTabSz="44958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SzPct val="100000"/>
        <a:buFont typeface="Times New Roman" panose="02020603050405020304" charset="0"/>
        <a:buNone/>
        <a:defRPr sz="18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8pPr>
      <a:lvl9pPr marL="3657600" lvl="8" indent="-228600" algn="l" defTabSz="44958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SzPct val="100000"/>
        <a:buFont typeface="Times New Roman" panose="02020603050405020304" charset="0"/>
        <a:buNone/>
        <a:defRPr sz="18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hyperlink" Target="http://book.chaoxing.com/ebook/read_10940216.html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image" Target="../media/image1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2"/>
          <p:cNvSpPr>
            <a:spLocks noGrp="1"/>
          </p:cNvSpPr>
          <p:nvPr>
            <p:ph type="title"/>
          </p:nvPr>
        </p:nvSpPr>
        <p:spPr>
          <a:xfrm>
            <a:off x="504825" y="4500563"/>
            <a:ext cx="7488238" cy="1262062"/>
          </a:xfrm>
        </p:spPr>
        <p:txBody>
          <a:bodyPr wrap="square" lIns="0" tIns="0" rIns="0" bIns="0" anchor="ctr" anchorCtr="0"/>
          <a:lstStyle/>
          <a:p>
            <a:pPr defTabSz="449580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zh-CN" altLang="en-US" dirty="0"/>
              <a:t>课程</a:t>
            </a:r>
            <a:r>
              <a:rPr lang="zh-CN" altLang="en-US" dirty="0" smtClean="0"/>
              <a:t>概况</a:t>
            </a:r>
            <a:endParaRPr lang="zh-CN" altLang="en-US" dirty="0"/>
          </a:p>
        </p:txBody>
      </p:sp>
      <p:sp>
        <p:nvSpPr>
          <p:cNvPr id="4098" name="Rectangle 3"/>
          <p:cNvSpPr>
            <a:spLocks noGrp="1"/>
          </p:cNvSpPr>
          <p:nvPr>
            <p:ph type="subTitle"/>
          </p:nvPr>
        </p:nvSpPr>
        <p:spPr>
          <a:xfrm>
            <a:off x="4967288" y="1944688"/>
            <a:ext cx="4608512" cy="1501775"/>
          </a:xfrm>
        </p:spPr>
        <p:txBody>
          <a:bodyPr wrap="square" lIns="0" tIns="19404" rIns="0" bIns="0" anchor="ctr" anchorCtr="0"/>
          <a:lstStyle>
            <a:lvl1pPr marL="0" lvl="0" indent="0" algn="ctr">
              <a:defRPr/>
            </a:lvl1pPr>
            <a:lvl2pPr marL="457200" lvl="1" indent="0" algn="ctr">
              <a:defRPr/>
            </a:lvl2pPr>
            <a:lvl3pPr marL="914400" lvl="2" indent="0" algn="ctr">
              <a:defRPr/>
            </a:lvl3pPr>
            <a:lvl4pPr marL="1371600" lvl="3" indent="0" algn="ctr">
              <a:defRPr/>
            </a:lvl4pPr>
            <a:lvl5pPr marL="1828800" lvl="4" indent="0" algn="ctr">
              <a:defRPr/>
            </a:lvl5pPr>
          </a:lstStyle>
          <a:p>
            <a:pPr marL="0" lvl="0" indent="0" algn="l" defTabSz="449580" eaLnBrk="1">
              <a:spcAft>
                <a:spcPct val="0"/>
              </a:spcAft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endParaRPr lang="zh-CN" altLang="en-US" sz="3400" dirty="0"/>
          </a:p>
          <a:p>
            <a:pPr marL="0" lvl="0" indent="0" algn="l" defTabSz="449580" eaLnBrk="1">
              <a:spcAft>
                <a:spcPct val="0"/>
              </a:spcAft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endParaRPr lang="zh-CN" altLang="en-US" sz="3400" dirty="0"/>
          </a:p>
          <a:p>
            <a:pPr marL="0" lvl="0" indent="0" algn="l" defTabSz="449580" eaLnBrk="1">
              <a:spcAft>
                <a:spcPct val="0"/>
              </a:spcAft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</a:rPr>
              <a:t>《编译技术》</a:t>
            </a:r>
            <a:endParaRPr lang="zh-CN" altLang="en-US" sz="4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 algn="l" defTabSz="449580" eaLnBrk="1">
              <a:spcAft>
                <a:spcPct val="0"/>
              </a:spcAft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endParaRPr lang="zh-CN" altLang="en-US" sz="4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 algn="l" defTabSz="449580" eaLnBrk="1">
              <a:spcAft>
                <a:spcPct val="0"/>
              </a:spcAft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</a:rPr>
              <a:t>周尔强</a:t>
            </a:r>
            <a:endParaRPr lang="zh-CN" altLang="en-US" sz="3400" dirty="0"/>
          </a:p>
          <a:p>
            <a:pPr marL="0" lvl="0" indent="0" algn="l" defTabSz="449580" eaLnBrk="1">
              <a:spcAft>
                <a:spcPct val="0"/>
              </a:spcAft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endParaRPr lang="zh-CN" altLang="en-US" sz="3400" dirty="0"/>
          </a:p>
          <a:p>
            <a:pPr marL="0" lvl="0" indent="0" algn="l" defTabSz="449580" eaLnBrk="1">
              <a:spcAft>
                <a:spcPct val="0"/>
              </a:spcAft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endParaRPr lang="zh-CN" altLang="en-US" sz="3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IMG_20230227_214212_edit_41328541535047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10080625" cy="5306060"/>
          </a:xfrm>
          <a:prstGeom prst="rect">
            <a:avLst/>
          </a:prstGeom>
        </p:spPr>
      </p:pic>
      <p:pic>
        <p:nvPicPr>
          <p:cNvPr id="5" name="图片 4" descr="IMG_20230227_221433_edit_4139002062920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179955" y="-1422400"/>
            <a:ext cx="5716270" cy="10076180"/>
          </a:xfrm>
          <a:prstGeom prst="rect">
            <a:avLst/>
          </a:prstGeom>
        </p:spPr>
      </p:pic>
      <p:pic>
        <p:nvPicPr>
          <p:cNvPr id="3" name="图片 2" descr="IMG_20230301_142321_edit_4745483903770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4800"/>
            <a:ext cx="10041890" cy="5549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Footer Placeholder 4"/>
          <p:cNvSpPr txBox="1">
            <a:spLocks noGrp="1"/>
          </p:cNvSpPr>
          <p:nvPr/>
        </p:nvSpPr>
        <p:spPr>
          <a:xfrm>
            <a:off x="3448050" y="6886575"/>
            <a:ext cx="3194050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algn="ctr" defTabSz="449580" hangingPunct="0">
              <a:lnSpc>
                <a:spcPct val="11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n-GB" altLang="en-US" sz="1000" dirty="0">
                <a:latin typeface="Comic Sans MS" panose="030F0702030302020204" pitchFamily="2" charset="0"/>
                <a:ea typeface="宋体" panose="02010600030101010101" pitchFamily="2" charset="-122"/>
              </a:rPr>
              <a:t>Zhou, Erqiang</a:t>
            </a:r>
            <a:endParaRPr lang="en-GB" altLang="en-US" sz="10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0242" name="Rectangle 2"/>
          <p:cNvSpPr>
            <a:spLocks noGrp="1"/>
          </p:cNvSpPr>
          <p:nvPr>
            <p:ph type="title"/>
          </p:nvPr>
        </p:nvSpPr>
        <p:spPr>
          <a:xfrm>
            <a:off x="503238" y="301625"/>
            <a:ext cx="7848600" cy="922338"/>
          </a:xfrm>
        </p:spPr>
        <p:txBody>
          <a:bodyPr wrap="square" lIns="0" tIns="0" rIns="0" bIns="0" anchor="ctr" anchorCtr="0"/>
          <a:lstStyle/>
          <a:p>
            <a:pPr defTabSz="449580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zh-CN" altLang="en-US" dirty="0"/>
              <a:t>教材</a:t>
            </a:r>
            <a:endParaRPr lang="zh-CN" altLang="en-US" dirty="0"/>
          </a:p>
        </p:txBody>
      </p:sp>
      <p:sp>
        <p:nvSpPr>
          <p:cNvPr id="10243" name="Rectangle 3"/>
          <p:cNvSpPr>
            <a:spLocks noGrp="1"/>
          </p:cNvSpPr>
          <p:nvPr>
            <p:ph type="body"/>
          </p:nvPr>
        </p:nvSpPr>
        <p:spPr>
          <a:xfrm>
            <a:off x="503238" y="1728788"/>
            <a:ext cx="9070975" cy="5048250"/>
          </a:xfrm>
        </p:spPr>
        <p:txBody>
          <a:bodyPr wrap="square" lIns="0" tIns="22680" rIns="0" bIns="0" anchor="t" anchorCtr="0"/>
          <a:lstStyle/>
          <a:p>
            <a:pPr marL="431800" indent="-323850" defTabSz="449580" eaLnBrk="1">
              <a:lnSpc>
                <a:spcPct val="100000"/>
              </a:lnSpc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3600" b="1" dirty="0">
                <a:latin typeface="楷体_GB2312" panose="02010609030101010101" pitchFamily="1" charset="-122"/>
                <a:sym typeface="+mn-ea"/>
              </a:rPr>
              <a:t>编译原理（龙书，本科教学版）</a:t>
            </a:r>
            <a:endParaRPr lang="zh-CN" altLang="en-US" sz="3600" b="1" dirty="0"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863600" lvl="1" indent="-323850" defTabSz="449580" eaLnBrk="1">
              <a:lnSpc>
                <a:spcPct val="100000"/>
              </a:lnSpc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3600" b="1" dirty="0">
                <a:latin typeface="楷体_GB2312" panose="02010609030101010101" pitchFamily="1" charset="-122"/>
                <a:sym typeface="+mn-ea"/>
              </a:rPr>
              <a:t>Alfred V. Aho等著;</a:t>
            </a:r>
            <a:endParaRPr lang="zh-CN" altLang="en-US" sz="3600" b="1" dirty="0">
              <a:latin typeface="楷体_GB2312" panose="02010609030101010101" pitchFamily="1" charset="-122"/>
              <a:sym typeface="+mn-ea"/>
            </a:endParaRPr>
          </a:p>
          <a:p>
            <a:pPr marL="863600" lvl="1" indent="-323850" defTabSz="449580" eaLnBrk="1">
              <a:lnSpc>
                <a:spcPct val="100000"/>
              </a:lnSpc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3600" b="1" dirty="0">
                <a:latin typeface="楷体_GB2312" panose="02010609030101010101" pitchFamily="1" charset="-122"/>
                <a:sym typeface="+mn-ea"/>
              </a:rPr>
              <a:t>赵建华等译;机械工业出版社</a:t>
            </a:r>
            <a:endParaRPr lang="zh-CN" altLang="en-US" sz="3600" b="1" dirty="0"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431800" indent="-323850" defTabSz="449580" eaLnBrk="1">
              <a:lnSpc>
                <a:spcPct val="100000"/>
              </a:lnSpc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latin typeface="楷体_GB2312" panose="02010609030101010101" pitchFamily="1" charset="-122"/>
              </a:rPr>
              <a:t> </a:t>
            </a:r>
            <a:r>
              <a:rPr lang="zh-CN" altLang="en-US" b="1" dirty="0" smtClean="0">
                <a:latin typeface="楷体_GB2312" panose="02010609030101010101" pitchFamily="1" charset="-122"/>
              </a:rPr>
              <a:t> </a:t>
            </a:r>
            <a:endParaRPr lang="zh-CN" altLang="en-US" b="1" strike="sngStrike" dirty="0">
              <a:solidFill>
                <a:srgbClr val="FF000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244" name="Slide Number Placeholder 6"/>
          <p:cNvSpPr txBox="1">
            <a:spLocks noGrp="1"/>
          </p:cNvSpPr>
          <p:nvPr/>
        </p:nvSpPr>
        <p:spPr>
          <a:xfrm>
            <a:off x="7227888" y="6886575"/>
            <a:ext cx="2346325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algn="r" defTabSz="449580" hangingPunct="0">
              <a:lnSpc>
                <a:spcPct val="116000"/>
              </a:lnSpc>
              <a:tabLst>
                <a:tab pos="723900" algn="l"/>
                <a:tab pos="1447800" algn="l"/>
                <a:tab pos="2171700" algn="l"/>
              </a:tabLst>
            </a:pPr>
            <a:fld id="{9A0DB2DC-4C9A-4742-B13C-FB6460FD3503}" type="slidenum">
              <a:rPr lang="en-GB" altLang="en-US" sz="1200" dirty="0">
                <a:latin typeface="Comic Sans MS" panose="030F0702030302020204" pitchFamily="2" charset="0"/>
                <a:ea typeface="宋体" panose="02010600030101010101" pitchFamily="2" charset="-122"/>
              </a:rPr>
            </a:fld>
            <a:endParaRPr lang="en-GB" altLang="en-US" sz="12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0245" name="Date Placeholder 7"/>
          <p:cNvSpPr txBox="1">
            <a:spLocks noGrp="1"/>
          </p:cNvSpPr>
          <p:nvPr/>
        </p:nvSpPr>
        <p:spPr>
          <a:xfrm>
            <a:off x="144463" y="6886575"/>
            <a:ext cx="3094037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hangingPunct="0">
              <a:lnSpc>
                <a:spcPct val="116000"/>
              </a:lnSpc>
            </a:pPr>
            <a:r>
              <a:rPr lang="en-US" altLang="zh-CN" sz="1000" dirty="0">
                <a:latin typeface="Comic Sans MS" panose="030F0702030302020204" pitchFamily="2" charset="0"/>
                <a:ea typeface="宋体" panose="02010600030101010101" pitchFamily="2" charset="-122"/>
              </a:rPr>
              <a:t>School of Information and Software Engineering</a:t>
            </a:r>
            <a:endParaRPr lang="en-GB" altLang="en-US" sz="10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Footer Placeholder 4"/>
          <p:cNvSpPr txBox="1">
            <a:spLocks noGrp="1"/>
          </p:cNvSpPr>
          <p:nvPr/>
        </p:nvSpPr>
        <p:spPr>
          <a:xfrm>
            <a:off x="3448050" y="6886575"/>
            <a:ext cx="3194050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algn="ctr" defTabSz="449580" hangingPunct="0">
              <a:lnSpc>
                <a:spcPct val="11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n-GB" altLang="en-US" sz="1000" dirty="0">
                <a:latin typeface="Comic Sans MS" panose="030F0702030302020204" pitchFamily="2" charset="0"/>
                <a:ea typeface="宋体" panose="02010600030101010101" pitchFamily="2" charset="-122"/>
              </a:rPr>
              <a:t>Zhou, </a:t>
            </a:r>
            <a:r>
              <a:rPr lang="en-US" altLang="en-US" sz="1000" dirty="0">
                <a:latin typeface="Comic Sans MS" panose="030F0702030302020204" pitchFamily="2" charset="0"/>
                <a:ea typeface="宋体" panose="02010600030101010101" pitchFamily="2" charset="-122"/>
              </a:rPr>
              <a:t>Erqiang</a:t>
            </a:r>
            <a:endParaRPr lang="en-US" altLang="en-US" sz="10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1266" name="Rectangle 2"/>
          <p:cNvSpPr>
            <a:spLocks noGrp="1"/>
          </p:cNvSpPr>
          <p:nvPr>
            <p:ph type="title"/>
          </p:nvPr>
        </p:nvSpPr>
        <p:spPr>
          <a:xfrm>
            <a:off x="503238" y="301625"/>
            <a:ext cx="7848600" cy="922338"/>
          </a:xfrm>
        </p:spPr>
        <p:txBody>
          <a:bodyPr wrap="square" lIns="0" tIns="0" rIns="0" bIns="0" anchor="ctr" anchorCtr="0"/>
          <a:lstStyle/>
          <a:p>
            <a:pPr defTabSz="449580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zh-CN" altLang="en-US" dirty="0"/>
              <a:t>教学内容</a:t>
            </a:r>
            <a:endParaRPr lang="zh-CN" altLang="en-US" dirty="0"/>
          </a:p>
        </p:txBody>
      </p:sp>
      <p:sp>
        <p:nvSpPr>
          <p:cNvPr id="10244" name="Rectangle 3"/>
          <p:cNvSpPr>
            <a:spLocks noGrp="1"/>
          </p:cNvSpPr>
          <p:nvPr>
            <p:ph type="body"/>
          </p:nvPr>
        </p:nvSpPr>
        <p:spPr>
          <a:xfrm>
            <a:off x="503238" y="1728788"/>
            <a:ext cx="9070975" cy="5048250"/>
          </a:xfrm>
        </p:spPr>
        <p:txBody>
          <a:bodyPr wrap="square" lIns="0" tIns="22680" rIns="0" bIns="0" anchor="t" anchorCtr="0"/>
          <a:lstStyle/>
          <a:p>
            <a:pPr marL="431800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3200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程序设计语言的实现</a:t>
            </a:r>
            <a:endParaRPr lang="zh-CN" altLang="en-US" sz="3200" b="1" dirty="0"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431800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3200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  第1章：引论</a:t>
            </a:r>
            <a:r>
              <a:rPr lang="en-US" altLang="zh-CN" sz="3200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 </a:t>
            </a:r>
            <a:endParaRPr lang="zh-CN" altLang="en-US" sz="3200" b="1" dirty="0"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431800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3200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  第2章：简单编译器实例</a:t>
            </a:r>
            <a:endParaRPr lang="zh-CN" altLang="en-US" sz="3200" b="1" dirty="0"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431800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3200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  第3、4章：词法分析、语法分析</a:t>
            </a:r>
            <a:endParaRPr lang="zh-CN" altLang="en-US" sz="3200" b="1" dirty="0"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431800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3200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  </a:t>
            </a:r>
            <a:r>
              <a:rPr lang="zh-CN" altLang="en-US" sz="3200" b="1" dirty="0">
                <a:solidFill>
                  <a:schemeClr val="tx1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第</a:t>
            </a:r>
            <a:r>
              <a:rPr lang="en-US" altLang="zh-CN" sz="3200" b="1" dirty="0">
                <a:solidFill>
                  <a:schemeClr val="tx1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5</a:t>
            </a:r>
            <a:r>
              <a:rPr lang="zh-CN" altLang="en-US" sz="3200" b="1" dirty="0">
                <a:solidFill>
                  <a:schemeClr val="tx1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、6章：</a:t>
            </a:r>
            <a:r>
              <a:rPr lang="zh-CN" altLang="en-US" sz="3200" b="1" dirty="0">
                <a:latin typeface="楷体_GB2312" panose="02010609030101010101" pitchFamily="1" charset="-122"/>
                <a:sym typeface="+mn-ea"/>
              </a:rPr>
              <a:t>语义分析及</a:t>
            </a:r>
            <a:r>
              <a:rPr lang="zh-CN" altLang="en-US" sz="3200" b="1" dirty="0">
                <a:solidFill>
                  <a:schemeClr val="tx1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中间代码生成</a:t>
            </a:r>
            <a:endParaRPr lang="zh-CN" altLang="en-US" sz="3200" b="1" dirty="0">
              <a:solidFill>
                <a:schemeClr val="tx1"/>
              </a:solidFill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431800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sz="3200" b="1" dirty="0">
                <a:solidFill>
                  <a:srgbClr val="C00000"/>
                </a:solidFill>
                <a:latin typeface="楷体_GB2312" panose="02010609030101010101" pitchFamily="1" charset="-122"/>
                <a:sym typeface="+mn-ea"/>
              </a:rPr>
              <a:t>  </a:t>
            </a:r>
            <a:r>
              <a:rPr lang="zh-CN" altLang="en-US" sz="3200" b="1" dirty="0">
                <a:solidFill>
                  <a:srgbClr val="C00000"/>
                </a:solidFill>
                <a:latin typeface="楷体_GB2312" panose="02010609030101010101" pitchFamily="1" charset="-122"/>
                <a:sym typeface="+mn-ea"/>
              </a:rPr>
              <a:t>第8章：代码优化与</a:t>
            </a:r>
            <a:r>
              <a:rPr lang="zh-CN" altLang="en-US" sz="3200" b="1" dirty="0">
                <a:solidFill>
                  <a:srgbClr val="C00000"/>
                </a:solidFill>
                <a:latin typeface="楷体_GB2312" panose="02010609030101010101" pitchFamily="1" charset="-122"/>
                <a:sym typeface="+mn-ea"/>
              </a:rPr>
              <a:t>代码</a:t>
            </a:r>
            <a:r>
              <a:rPr lang="zh-CN" altLang="en-US" sz="3200" b="1" dirty="0">
                <a:solidFill>
                  <a:srgbClr val="C00000"/>
                </a:solidFill>
                <a:latin typeface="楷体_GB2312" panose="02010609030101010101" pitchFamily="1" charset="-122"/>
                <a:sym typeface="+mn-ea"/>
              </a:rPr>
              <a:t>生成</a:t>
            </a:r>
            <a:endParaRPr lang="zh-CN" altLang="en-US" sz="3200" b="1" dirty="0">
              <a:solidFill>
                <a:schemeClr val="tx1"/>
              </a:solidFill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431800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3200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  第7章：运行时存储空间组织与分配</a:t>
            </a:r>
            <a:endParaRPr lang="zh-CN" altLang="en-US" sz="3200" b="1" dirty="0"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431800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3200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 </a:t>
            </a:r>
            <a:r>
              <a:rPr lang="zh-CN" altLang="en-US" sz="3200" b="1" dirty="0">
                <a:solidFill>
                  <a:srgbClr val="C00000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 </a:t>
            </a:r>
            <a:endParaRPr lang="zh-CN" altLang="en-US" sz="3200" b="1" dirty="0">
              <a:solidFill>
                <a:schemeClr val="folHlink"/>
              </a:solidFill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431800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zh-CN" altLang="en-US" sz="3200" b="1" dirty="0">
              <a:latin typeface="楷体_GB2312" panose="02010609030101010101" pitchFamily="1" charset="-122"/>
              <a:ea typeface="楷体_GB2312" panose="02010609030101010101" pitchFamily="1" charset="-122"/>
            </a:endParaRPr>
          </a:p>
        </p:txBody>
      </p:sp>
      <p:sp>
        <p:nvSpPr>
          <p:cNvPr id="11268" name="Slide Number Placeholder 6"/>
          <p:cNvSpPr txBox="1">
            <a:spLocks noGrp="1"/>
          </p:cNvSpPr>
          <p:nvPr/>
        </p:nvSpPr>
        <p:spPr>
          <a:xfrm>
            <a:off x="7227888" y="6886575"/>
            <a:ext cx="2346325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algn="r" defTabSz="449580" hangingPunct="0">
              <a:lnSpc>
                <a:spcPct val="116000"/>
              </a:lnSpc>
              <a:tabLst>
                <a:tab pos="723900" algn="l"/>
                <a:tab pos="1447800" algn="l"/>
                <a:tab pos="2171700" algn="l"/>
              </a:tabLst>
            </a:pPr>
            <a:fld id="{9A0DB2DC-4C9A-4742-B13C-FB6460FD3503}" type="slidenum">
              <a:rPr lang="en-GB" altLang="en-US" sz="1200" dirty="0">
                <a:latin typeface="Comic Sans MS" panose="030F0702030302020204" pitchFamily="2" charset="0"/>
                <a:ea typeface="宋体" panose="02010600030101010101" pitchFamily="2" charset="-122"/>
              </a:rPr>
            </a:fld>
            <a:endParaRPr lang="en-GB" altLang="en-US" sz="12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1269" name="Date Placeholder 7"/>
          <p:cNvSpPr txBox="1">
            <a:spLocks noGrp="1"/>
          </p:cNvSpPr>
          <p:nvPr/>
        </p:nvSpPr>
        <p:spPr>
          <a:xfrm>
            <a:off x="144463" y="6886575"/>
            <a:ext cx="3094037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hangingPunct="0">
              <a:lnSpc>
                <a:spcPct val="116000"/>
              </a:lnSpc>
            </a:pPr>
            <a:r>
              <a:rPr lang="en-US" altLang="zh-CN" sz="1000" dirty="0">
                <a:latin typeface="Comic Sans MS" panose="030F0702030302020204" pitchFamily="2" charset="0"/>
                <a:ea typeface="宋体" panose="02010600030101010101" pitchFamily="2" charset="-122"/>
              </a:rPr>
              <a:t>School of Information and Software Engineering</a:t>
            </a:r>
            <a:endParaRPr lang="en-GB" altLang="en-US" sz="10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2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Footer Placeholder 4"/>
          <p:cNvSpPr txBox="1">
            <a:spLocks noGrp="1"/>
          </p:cNvSpPr>
          <p:nvPr/>
        </p:nvSpPr>
        <p:spPr>
          <a:xfrm>
            <a:off x="3448050" y="6886575"/>
            <a:ext cx="3194050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algn="ctr" defTabSz="449580" hangingPunct="0">
              <a:lnSpc>
                <a:spcPct val="11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n-GB" altLang="en-US" sz="1000" dirty="0">
                <a:latin typeface="Comic Sans MS" panose="030F0702030302020204" pitchFamily="2" charset="0"/>
                <a:ea typeface="宋体" panose="02010600030101010101" pitchFamily="2" charset="-122"/>
              </a:rPr>
              <a:t>Zhou, Erqiang</a:t>
            </a:r>
            <a:endParaRPr lang="en-GB" altLang="en-US" sz="10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2290" name="Rectangle 2"/>
          <p:cNvSpPr>
            <a:spLocks noGrp="1"/>
          </p:cNvSpPr>
          <p:nvPr>
            <p:ph type="title"/>
          </p:nvPr>
        </p:nvSpPr>
        <p:spPr>
          <a:xfrm>
            <a:off x="503238" y="301625"/>
            <a:ext cx="7848600" cy="922338"/>
          </a:xfrm>
        </p:spPr>
        <p:txBody>
          <a:bodyPr wrap="square" lIns="0" tIns="0" rIns="0" bIns="0" anchor="ctr" anchorCtr="0"/>
          <a:lstStyle/>
          <a:p>
            <a:pPr defTabSz="449580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zh-CN" altLang="en-US" dirty="0"/>
              <a:t>教学目标</a:t>
            </a:r>
            <a:endParaRPr lang="zh-CN" altLang="en-US" dirty="0"/>
          </a:p>
        </p:txBody>
      </p:sp>
      <p:sp>
        <p:nvSpPr>
          <p:cNvPr id="11268" name="Rectangle 3"/>
          <p:cNvSpPr>
            <a:spLocks noGrp="1"/>
          </p:cNvSpPr>
          <p:nvPr>
            <p:ph type="body"/>
          </p:nvPr>
        </p:nvSpPr>
        <p:spPr>
          <a:xfrm>
            <a:off x="503238" y="1728788"/>
            <a:ext cx="9070975" cy="5048250"/>
          </a:xfrm>
        </p:spPr>
        <p:txBody>
          <a:bodyPr wrap="square" lIns="0" tIns="22680" rIns="0" bIns="0" anchor="t" anchorCtr="0"/>
          <a:lstStyle/>
          <a:p>
            <a:pPr marL="463550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针对语言设计</a:t>
            </a:r>
            <a:endParaRPr lang="zh-CN" altLang="en-US" b="1" dirty="0"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863600" lvl="1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solidFill>
                  <a:schemeClr val="accent2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鉴赏</a:t>
            </a:r>
            <a:r>
              <a:rPr lang="zh-CN" altLang="en-US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、</a:t>
            </a:r>
            <a:r>
              <a:rPr lang="zh-CN" altLang="en-US" b="1" dirty="0">
                <a:solidFill>
                  <a:schemeClr val="accent2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评价</a:t>
            </a:r>
            <a:r>
              <a:rPr lang="zh-CN" altLang="en-US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、</a:t>
            </a:r>
            <a:r>
              <a:rPr lang="zh-CN" altLang="en-US" b="1" dirty="0">
                <a:solidFill>
                  <a:schemeClr val="accent2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学习</a:t>
            </a:r>
            <a:r>
              <a:rPr lang="zh-CN" altLang="en-US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、</a:t>
            </a:r>
            <a:r>
              <a:rPr lang="zh-CN" altLang="en-US" b="1" dirty="0">
                <a:solidFill>
                  <a:schemeClr val="accent2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设计</a:t>
            </a:r>
            <a:r>
              <a:rPr lang="zh-CN" altLang="en-US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程序</a:t>
            </a:r>
            <a:r>
              <a:rPr lang="zh-CN" altLang="en-US" b="1" dirty="0" smtClean="0">
                <a:latin typeface="楷体_GB2312" panose="02010609030101010101" pitchFamily="1" charset="-122"/>
                <a:ea typeface="楷体_GB2312" panose="02010609030101010101" pitchFamily="1" charset="-122"/>
              </a:rPr>
              <a:t>语言</a:t>
            </a:r>
            <a:endParaRPr lang="zh-CN" altLang="en-US" b="1" dirty="0"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863600" lvl="1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偏理论、更抽象、需要</a:t>
            </a:r>
            <a:r>
              <a:rPr lang="zh-CN" altLang="en-US" b="1" dirty="0">
                <a:solidFill>
                  <a:srgbClr val="FF0000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勤思考</a:t>
            </a:r>
            <a:endParaRPr lang="zh-CN" altLang="en-US" b="1" dirty="0">
              <a:solidFill>
                <a:srgbClr val="FF0000"/>
              </a:solidFill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463550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针对编译实现</a:t>
            </a:r>
            <a:endParaRPr lang="zh-CN" altLang="en-US" b="1" dirty="0"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863600" lvl="1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理论与应用并重、需要</a:t>
            </a:r>
            <a:r>
              <a:rPr lang="zh-CN" altLang="en-US" b="1" dirty="0">
                <a:solidFill>
                  <a:srgbClr val="FF0000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勤动手</a:t>
            </a:r>
            <a:endParaRPr lang="zh-CN" altLang="en-US" b="1" dirty="0">
              <a:solidFill>
                <a:srgbClr val="FF0000"/>
              </a:solidFill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863600" lvl="1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分析问题 与 解决问题</a:t>
            </a:r>
            <a:endParaRPr lang="zh-CN" altLang="en-US" b="1" dirty="0"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863600" lvl="1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基础理论 与 实践技能</a:t>
            </a:r>
            <a:endParaRPr lang="zh-CN" altLang="en-US" b="1" dirty="0"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863600" lvl="1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模块分解 与 通信机制</a:t>
            </a:r>
            <a:endParaRPr lang="zh-CN" altLang="en-US" sz="3200" b="1" dirty="0">
              <a:latin typeface="楷体_GB2312" panose="02010609030101010101" pitchFamily="1" charset="-122"/>
              <a:ea typeface="楷体_GB2312" panose="02010609030101010101" pitchFamily="1" charset="-122"/>
            </a:endParaRPr>
          </a:p>
        </p:txBody>
      </p:sp>
      <p:sp>
        <p:nvSpPr>
          <p:cNvPr id="12292" name="Slide Number Placeholder 6"/>
          <p:cNvSpPr txBox="1">
            <a:spLocks noGrp="1"/>
          </p:cNvSpPr>
          <p:nvPr/>
        </p:nvSpPr>
        <p:spPr>
          <a:xfrm>
            <a:off x="7227888" y="6886575"/>
            <a:ext cx="2346325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algn="r" defTabSz="449580" hangingPunct="0">
              <a:lnSpc>
                <a:spcPct val="116000"/>
              </a:lnSpc>
              <a:tabLst>
                <a:tab pos="723900" algn="l"/>
                <a:tab pos="1447800" algn="l"/>
                <a:tab pos="2171700" algn="l"/>
              </a:tabLst>
            </a:pPr>
            <a:fld id="{9A0DB2DC-4C9A-4742-B13C-FB6460FD3503}" type="slidenum">
              <a:rPr lang="en-GB" altLang="en-US" sz="1200" dirty="0">
                <a:latin typeface="Comic Sans MS" panose="030F0702030302020204" pitchFamily="2" charset="0"/>
                <a:ea typeface="宋体" panose="02010600030101010101" pitchFamily="2" charset="-122"/>
              </a:rPr>
            </a:fld>
            <a:endParaRPr lang="en-GB" altLang="en-US" sz="12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2293" name="Date Placeholder 7"/>
          <p:cNvSpPr txBox="1">
            <a:spLocks noGrp="1"/>
          </p:cNvSpPr>
          <p:nvPr/>
        </p:nvSpPr>
        <p:spPr>
          <a:xfrm>
            <a:off x="144463" y="6886575"/>
            <a:ext cx="3094037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hangingPunct="0">
              <a:lnSpc>
                <a:spcPct val="116000"/>
              </a:lnSpc>
            </a:pPr>
            <a:r>
              <a:rPr lang="en-US" altLang="zh-CN" sz="1000" dirty="0">
                <a:latin typeface="Comic Sans MS" panose="030F0702030302020204" pitchFamily="2" charset="0"/>
                <a:ea typeface="宋体" panose="02010600030101010101" pitchFamily="2" charset="-122"/>
              </a:rPr>
              <a:t>School of Information and Software Engineering</a:t>
            </a:r>
            <a:endParaRPr lang="en-GB" altLang="en-US" sz="10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7" name="Rectangle 16"/>
          <p:cNvSpPr/>
          <p:nvPr/>
        </p:nvSpPr>
        <p:spPr>
          <a:xfrm>
            <a:off x="4950306" y="1413546"/>
            <a:ext cx="4887756" cy="630484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lstStyle/>
          <a:p>
            <a:pPr indent="0" algn="ctr" hangingPunct="0"/>
            <a:r>
              <a:rPr lang="zh-CN" altLang="en-US" sz="3600" dirty="0" smtClean="0">
                <a:latin typeface="KaiTi_GB2312" panose="02010609030101010101" charset="-122"/>
                <a:ea typeface="KaiTi_GB2312" panose="02010609030101010101" charset="-122"/>
                <a:cs typeface="KaiTi_GB2312" panose="02010609030101010101" charset="-122"/>
              </a:rPr>
              <a:t>从对比语言语法开始</a:t>
            </a:r>
            <a:endParaRPr lang="zh-CN" altLang="en-US" sz="3600" dirty="0">
              <a:latin typeface="KaiTi_GB2312" panose="02010609030101010101" charset="-122"/>
              <a:ea typeface="KaiTi_GB2312" panose="02010609030101010101" charset="-122"/>
              <a:cs typeface="KaiTi_GB2312" panose="02010609030101010101" charset="-122"/>
            </a:endParaRPr>
          </a:p>
        </p:txBody>
      </p:sp>
      <p:sp>
        <p:nvSpPr>
          <p:cNvPr id="8" name="Rectangle 16"/>
          <p:cNvSpPr/>
          <p:nvPr/>
        </p:nvSpPr>
        <p:spPr>
          <a:xfrm>
            <a:off x="4950306" y="5174930"/>
            <a:ext cx="4887756" cy="630484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lstStyle/>
          <a:p>
            <a:pPr algn="ctr" hangingPunct="0"/>
            <a:r>
              <a:rPr lang="zh-CN" altLang="en-US" sz="3600" dirty="0">
                <a:latin typeface="KaiTi_GB2312" panose="02010609030101010101" charset="-122"/>
                <a:ea typeface="KaiTi_GB2312" panose="02010609030101010101" charset="-122"/>
                <a:cs typeface="KaiTi_GB2312" panose="02010609030101010101" charset="-122"/>
              </a:rPr>
              <a:t>从设计数据结构开始</a:t>
            </a:r>
            <a:endParaRPr lang="zh-CN" altLang="en-US" sz="3600" dirty="0">
              <a:latin typeface="KaiTi_GB2312" panose="02010609030101010101" charset="-122"/>
              <a:ea typeface="KaiTi_GB2312" panose="02010609030101010101" charset="-122"/>
              <a:cs typeface="KaiTi_GB2312" panose="0201060903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1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12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Footer Placeholder 4"/>
          <p:cNvSpPr txBox="1">
            <a:spLocks noGrp="1"/>
          </p:cNvSpPr>
          <p:nvPr/>
        </p:nvSpPr>
        <p:spPr>
          <a:xfrm>
            <a:off x="3448050" y="6886575"/>
            <a:ext cx="3194050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algn="ctr" defTabSz="449580" hangingPunct="0">
              <a:lnSpc>
                <a:spcPct val="11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n-GB" altLang="en-US" sz="1000" dirty="0">
                <a:latin typeface="Comic Sans MS" panose="030F0702030302020204" pitchFamily="2" charset="0"/>
                <a:ea typeface="宋体" panose="02010600030101010101" pitchFamily="2" charset="-122"/>
              </a:rPr>
              <a:t>Zhou, Erqiang</a:t>
            </a:r>
            <a:endParaRPr lang="en-GB" altLang="en-US" sz="10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3314" name="Rectangle 2"/>
          <p:cNvSpPr>
            <a:spLocks noGrp="1"/>
          </p:cNvSpPr>
          <p:nvPr>
            <p:ph type="title"/>
          </p:nvPr>
        </p:nvSpPr>
        <p:spPr>
          <a:xfrm>
            <a:off x="503238" y="301625"/>
            <a:ext cx="7848600" cy="922338"/>
          </a:xfrm>
        </p:spPr>
        <p:txBody>
          <a:bodyPr wrap="square" lIns="0" tIns="0" rIns="0" bIns="0" anchor="ctr" anchorCtr="0"/>
          <a:lstStyle/>
          <a:p>
            <a:pPr defTabSz="449580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zh-CN" altLang="en-US" dirty="0"/>
              <a:t>参考书</a:t>
            </a:r>
            <a:endParaRPr lang="zh-CN" altLang="en-US" dirty="0"/>
          </a:p>
        </p:txBody>
      </p:sp>
      <p:sp>
        <p:nvSpPr>
          <p:cNvPr id="13315" name="Rectangle 3"/>
          <p:cNvSpPr>
            <a:spLocks noGrp="1"/>
          </p:cNvSpPr>
          <p:nvPr>
            <p:ph type="body"/>
          </p:nvPr>
        </p:nvSpPr>
        <p:spPr>
          <a:xfrm>
            <a:off x="503238" y="1284288"/>
            <a:ext cx="9070975" cy="5040312"/>
          </a:xfrm>
        </p:spPr>
        <p:txBody>
          <a:bodyPr wrap="square" lIns="0" tIns="22680" rIns="0" bIns="0" anchor="t" anchorCtr="0"/>
          <a:lstStyle/>
          <a:p>
            <a:pPr marL="431800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高级程序设计语言概论</a:t>
            </a:r>
            <a:endParaRPr lang="zh-CN" altLang="en-US" b="1" dirty="0"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863600" lvl="1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龚天富，李广星；电子科技大学出版社；1989</a:t>
            </a:r>
            <a:endParaRPr lang="zh-CN" altLang="en-US" b="1" dirty="0"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863600" lvl="1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清水河图书馆成电人著作库，图书馆馆内阅览</a:t>
            </a:r>
            <a:endParaRPr lang="zh-CN" altLang="en-US" b="1" dirty="0"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863600" lvl="1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超星网页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charset="0"/>
              </a:rPr>
              <a:t>http://book.chaoxing.com/ebook/read_10940216.html</a:t>
            </a:r>
            <a:endParaRPr lang="zh-CN" altLang="en-US" dirty="0">
              <a:solidFill>
                <a:schemeClr val="accent2"/>
              </a:solidFill>
              <a:latin typeface="Times New Roman" panose="02020603050405020304" charset="0"/>
              <a:hlinkClick r:id="rId1"/>
            </a:endParaRPr>
          </a:p>
          <a:p>
            <a:pPr marL="431800" indent="-323850" defTabSz="449580" eaLnBrk="1">
              <a:lnSpc>
                <a:spcPct val="93000"/>
              </a:lnSpc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dirty="0">
                <a:latin typeface="Times New Roman" panose="02020603050405020304" charset="0"/>
              </a:rPr>
              <a:t>SICP</a:t>
            </a:r>
            <a:r>
              <a:rPr lang="zh-CN" altLang="en-US" sz="2200" dirty="0">
                <a:latin typeface="Times New Roman" panose="02020603050405020304" charset="0"/>
              </a:rPr>
              <a:t>(Structure and Interpretation of Computer Programs)(第２版</a:t>
            </a:r>
            <a:r>
              <a:rPr lang="en-GB" altLang="en-US" sz="2200" dirty="0">
                <a:latin typeface="Times New Roman" panose="02020603050405020304" charset="0"/>
              </a:rPr>
              <a:t>)</a:t>
            </a:r>
            <a:endParaRPr lang="en-GB" altLang="en-US" sz="2200" dirty="0">
              <a:latin typeface="Times New Roman" panose="02020603050405020304" charset="0"/>
            </a:endParaRPr>
          </a:p>
          <a:p>
            <a:pPr marL="863600" lvl="1" indent="-323850" defTabSz="449580" eaLnBrk="1">
              <a:lnSpc>
                <a:spcPct val="93000"/>
              </a:lnSpc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altLang="en-US" dirty="0">
                <a:latin typeface="Times New Roman" panose="02020603050405020304" charset="0"/>
              </a:rPr>
              <a:t>Harold A. and Gerald J. S., MIT Press</a:t>
            </a:r>
            <a:endParaRPr lang="en-GB" altLang="en-US" dirty="0">
              <a:latin typeface="Times New Roman" panose="02020603050405020304" charset="0"/>
            </a:endParaRPr>
          </a:p>
          <a:p>
            <a:pPr marL="863600" lvl="1" indent="-323850" defTabSz="449580" eaLnBrk="1">
              <a:lnSpc>
                <a:spcPct val="93000"/>
              </a:lnSpc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altLang="en-US" dirty="0">
                <a:solidFill>
                  <a:schemeClr val="accent2"/>
                </a:solidFill>
                <a:latin typeface="Times New Roman" panose="02020603050405020304" charset="0"/>
              </a:rPr>
              <a:t>http://mitpress.mit.edu/sicp/</a:t>
            </a:r>
            <a:endParaRPr lang="en-GB" altLang="en-US" dirty="0">
              <a:solidFill>
                <a:schemeClr val="accent2"/>
              </a:solidFill>
              <a:latin typeface="Times New Roman" panose="02020603050405020304" charset="0"/>
            </a:endParaRPr>
          </a:p>
          <a:p>
            <a:pPr marL="863600" lvl="1" indent="-323850" defTabSz="449580" eaLnBrk="1">
              <a:lnSpc>
                <a:spcPct val="93000"/>
              </a:lnSpc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计算机程序的构造与解释</a:t>
            </a:r>
            <a:endParaRPr lang="zh-CN" altLang="en-US" b="1" dirty="0">
              <a:latin typeface="楷体_GB2312" panose="02010609030101010101" pitchFamily="1" charset="-122"/>
              <a:ea typeface="楷体_GB2312" panose="02010609030101010101" pitchFamily="1" charset="-122"/>
            </a:endParaRPr>
          </a:p>
        </p:txBody>
      </p:sp>
      <p:sp>
        <p:nvSpPr>
          <p:cNvPr id="13316" name="Slide Number Placeholder 6"/>
          <p:cNvSpPr txBox="1">
            <a:spLocks noGrp="1"/>
          </p:cNvSpPr>
          <p:nvPr/>
        </p:nvSpPr>
        <p:spPr>
          <a:xfrm>
            <a:off x="7227888" y="6886575"/>
            <a:ext cx="2346325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algn="r" defTabSz="449580" hangingPunct="0">
              <a:lnSpc>
                <a:spcPct val="116000"/>
              </a:lnSpc>
              <a:tabLst>
                <a:tab pos="723900" algn="l"/>
                <a:tab pos="1447800" algn="l"/>
                <a:tab pos="2171700" algn="l"/>
              </a:tabLst>
            </a:pPr>
            <a:fld id="{9A0DB2DC-4C9A-4742-B13C-FB6460FD3503}" type="slidenum">
              <a:rPr lang="en-GB" altLang="en-US" sz="1200" dirty="0">
                <a:latin typeface="Comic Sans MS" panose="030F0702030302020204" pitchFamily="2" charset="0"/>
                <a:ea typeface="宋体" panose="02010600030101010101" pitchFamily="2" charset="-122"/>
              </a:rPr>
            </a:fld>
            <a:endParaRPr lang="en-GB" altLang="en-US" sz="12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3317" name="Date Placeholder 7"/>
          <p:cNvSpPr txBox="1">
            <a:spLocks noGrp="1"/>
          </p:cNvSpPr>
          <p:nvPr/>
        </p:nvSpPr>
        <p:spPr>
          <a:xfrm>
            <a:off x="144463" y="6886575"/>
            <a:ext cx="3094037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hangingPunct="0">
              <a:lnSpc>
                <a:spcPct val="116000"/>
              </a:lnSpc>
            </a:pPr>
            <a:r>
              <a:rPr lang="en-US" altLang="zh-CN" sz="1000" dirty="0">
                <a:latin typeface="Comic Sans MS" panose="030F0702030302020204" pitchFamily="2" charset="0"/>
                <a:ea typeface="宋体" panose="02010600030101010101" pitchFamily="2" charset="-122"/>
              </a:rPr>
              <a:t>School of Information and Software Engineering</a:t>
            </a:r>
            <a:endParaRPr lang="en-GB" altLang="en-US" sz="10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Footer Placeholder 4"/>
          <p:cNvSpPr txBox="1">
            <a:spLocks noGrp="1"/>
          </p:cNvSpPr>
          <p:nvPr/>
        </p:nvSpPr>
        <p:spPr>
          <a:xfrm>
            <a:off x="3448050" y="6886575"/>
            <a:ext cx="3194050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algn="ctr" defTabSz="449580" hangingPunct="0">
              <a:lnSpc>
                <a:spcPct val="11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n-GB" altLang="en-US" sz="1000" dirty="0">
                <a:latin typeface="Comic Sans MS" panose="030F0702030302020204" pitchFamily="2" charset="0"/>
                <a:ea typeface="宋体" panose="02010600030101010101" pitchFamily="2" charset="-122"/>
              </a:rPr>
              <a:t>Zhou, Erqiang</a:t>
            </a:r>
            <a:endParaRPr lang="en-GB" altLang="en-US" sz="10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/>
          </p:nvPr>
        </p:nvSpPr>
        <p:spPr>
          <a:xfrm>
            <a:off x="503238" y="301625"/>
            <a:ext cx="7848600" cy="922338"/>
          </a:xfrm>
        </p:spPr>
        <p:txBody>
          <a:bodyPr wrap="square" lIns="0" tIns="0" rIns="0" bIns="0" anchor="ctr" anchorCtr="0"/>
          <a:lstStyle/>
          <a:p>
            <a:pPr defTabSz="449580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zh-CN" altLang="en-US" dirty="0"/>
              <a:t>参考书</a:t>
            </a:r>
            <a:endParaRPr lang="zh-CN" altLang="en-US" dirty="0"/>
          </a:p>
        </p:txBody>
      </p:sp>
      <p:sp>
        <p:nvSpPr>
          <p:cNvPr id="14339" name="Rectangle 3"/>
          <p:cNvSpPr>
            <a:spLocks noGrp="1"/>
          </p:cNvSpPr>
          <p:nvPr>
            <p:ph type="body"/>
          </p:nvPr>
        </p:nvSpPr>
        <p:spPr>
          <a:xfrm>
            <a:off x="503238" y="1728788"/>
            <a:ext cx="9070975" cy="4384675"/>
          </a:xfrm>
        </p:spPr>
        <p:txBody>
          <a:bodyPr wrap="square" lIns="0" tIns="22680" rIns="0" bIns="0" anchor="t" anchorCtr="0"/>
          <a:lstStyle/>
          <a:p>
            <a:pPr marL="431800" indent="-323850" defTabSz="449580" eaLnBrk="1">
              <a:lnSpc>
                <a:spcPct val="75000"/>
              </a:lnSpc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3200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程序设计语言与编译</a:t>
            </a:r>
            <a:endParaRPr lang="zh-CN" altLang="en-US" sz="3200" b="1" dirty="0"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431800" indent="-323850" defTabSz="449580" eaLnBrk="1">
              <a:lnSpc>
                <a:spcPct val="75000"/>
              </a:lnSpc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2400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   王晓斌、陈文宇编著</a:t>
            </a:r>
            <a:endParaRPr lang="zh-CN" altLang="en-US" sz="3200" b="1" dirty="0"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431800" indent="-323850" defTabSz="449580" eaLnBrk="1">
              <a:lnSpc>
                <a:spcPct val="75000"/>
              </a:lnSpc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3200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程序设计语言编译原理（第３版）</a:t>
            </a:r>
            <a:endParaRPr lang="zh-CN" altLang="en-US" sz="3200" b="1" dirty="0"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863600" lvl="1" indent="-323850" defTabSz="449580" eaLnBrk="1">
              <a:lnSpc>
                <a:spcPct val="75000"/>
              </a:lnSpc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2400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陈火旺等著;国防工业出版社</a:t>
            </a:r>
            <a:endParaRPr lang="zh-CN" altLang="en-US" sz="2400" b="1" dirty="0"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431800" indent="-323850" defTabSz="449580" eaLnBrk="1">
              <a:lnSpc>
                <a:spcPct val="93000"/>
              </a:lnSpc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3200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现代编译原理</a:t>
            </a:r>
            <a:endParaRPr lang="zh-CN" altLang="en-US" sz="3200" b="1" dirty="0"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863600" lvl="1" indent="-323850" defTabSz="449580" eaLnBrk="1">
              <a:lnSpc>
                <a:spcPct val="93000"/>
              </a:lnSpc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2400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Andrew W. Appel等著;赵克佳等译;人民邮电出版社</a:t>
            </a:r>
            <a:endParaRPr lang="zh-CN" altLang="en-US" sz="2400" b="1" dirty="0"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431800" indent="-323850" defTabSz="449580" eaLnBrk="1">
              <a:lnSpc>
                <a:spcPct val="93000"/>
              </a:lnSpc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zh-CN" altLang="en-US" sz="2000" b="1" dirty="0">
              <a:latin typeface="楷体_GB2312" panose="02010609030101010101" pitchFamily="1" charset="-122"/>
              <a:ea typeface="楷体_GB2312" panose="02010609030101010101" pitchFamily="1" charset="-122"/>
            </a:endParaRPr>
          </a:p>
        </p:txBody>
      </p:sp>
      <p:sp>
        <p:nvSpPr>
          <p:cNvPr id="14340" name="Slide Number Placeholder 6"/>
          <p:cNvSpPr txBox="1">
            <a:spLocks noGrp="1"/>
          </p:cNvSpPr>
          <p:nvPr/>
        </p:nvSpPr>
        <p:spPr>
          <a:xfrm>
            <a:off x="7227888" y="6886575"/>
            <a:ext cx="2346325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algn="r" defTabSz="449580" hangingPunct="0">
              <a:lnSpc>
                <a:spcPct val="116000"/>
              </a:lnSpc>
              <a:tabLst>
                <a:tab pos="723900" algn="l"/>
                <a:tab pos="1447800" algn="l"/>
                <a:tab pos="2171700" algn="l"/>
              </a:tabLst>
            </a:pPr>
            <a:fld id="{9A0DB2DC-4C9A-4742-B13C-FB6460FD3503}" type="slidenum">
              <a:rPr lang="en-GB" altLang="en-US" sz="1200" dirty="0">
                <a:latin typeface="Comic Sans MS" panose="030F0702030302020204" pitchFamily="2" charset="0"/>
                <a:ea typeface="宋体" panose="02010600030101010101" pitchFamily="2" charset="-122"/>
              </a:rPr>
            </a:fld>
            <a:endParaRPr lang="en-GB" altLang="en-US" sz="12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4341" name="Date Placeholder 7"/>
          <p:cNvSpPr txBox="1">
            <a:spLocks noGrp="1"/>
          </p:cNvSpPr>
          <p:nvPr/>
        </p:nvSpPr>
        <p:spPr>
          <a:xfrm>
            <a:off x="144463" y="6886575"/>
            <a:ext cx="3094037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hangingPunct="0">
              <a:lnSpc>
                <a:spcPct val="116000"/>
              </a:lnSpc>
            </a:pPr>
            <a:r>
              <a:rPr lang="en-US" altLang="zh-CN" sz="1000" dirty="0">
                <a:latin typeface="Comic Sans MS" panose="030F0702030302020204" pitchFamily="2" charset="0"/>
                <a:ea typeface="宋体" panose="02010600030101010101" pitchFamily="2" charset="-122"/>
              </a:rPr>
              <a:t>School of Information and Software Engineering</a:t>
            </a:r>
            <a:endParaRPr lang="en-GB" altLang="en-US" sz="10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Footer Placeholder 4"/>
          <p:cNvSpPr txBox="1">
            <a:spLocks noGrp="1"/>
          </p:cNvSpPr>
          <p:nvPr/>
        </p:nvSpPr>
        <p:spPr>
          <a:xfrm>
            <a:off x="3448050" y="6886575"/>
            <a:ext cx="3194050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algn="ctr" defTabSz="449580" hangingPunct="0">
              <a:lnSpc>
                <a:spcPct val="11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n-GB" altLang="en-US" sz="1000" dirty="0">
                <a:latin typeface="Comic Sans MS" panose="030F0702030302020204" pitchFamily="2" charset="0"/>
                <a:ea typeface="宋体" panose="02010600030101010101" pitchFamily="2" charset="-122"/>
              </a:rPr>
              <a:t>Zhou, Erqiang</a:t>
            </a:r>
            <a:endParaRPr lang="en-GB" altLang="en-US" sz="10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5362" name="Rectangle 2"/>
          <p:cNvSpPr>
            <a:spLocks noGrp="1"/>
          </p:cNvSpPr>
          <p:nvPr>
            <p:ph type="title" idx="4294967295"/>
          </p:nvPr>
        </p:nvSpPr>
        <p:spPr>
          <a:xfrm>
            <a:off x="503238" y="301625"/>
            <a:ext cx="7848600" cy="922338"/>
          </a:xfrm>
        </p:spPr>
        <p:txBody>
          <a:bodyPr wrap="square" lIns="0" tIns="0" rIns="0" bIns="0" anchor="ctr" anchorCtr="0"/>
          <a:lstStyle/>
          <a:p>
            <a:pPr defTabSz="449580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zh-CN" altLang="en-US" dirty="0"/>
              <a:t>课程</a:t>
            </a:r>
            <a:r>
              <a:rPr lang="zh-CN" altLang="en-US" dirty="0" smtClean="0"/>
              <a:t>安排</a:t>
            </a:r>
            <a:endParaRPr lang="zh-CN" altLang="en-US" dirty="0"/>
          </a:p>
        </p:txBody>
      </p:sp>
      <p:sp>
        <p:nvSpPr>
          <p:cNvPr id="14340" name="Rectangle 3"/>
          <p:cNvSpPr>
            <a:spLocks noGrp="1"/>
          </p:cNvSpPr>
          <p:nvPr>
            <p:ph type="body" idx="4294967295"/>
          </p:nvPr>
        </p:nvSpPr>
        <p:spPr>
          <a:xfrm>
            <a:off x="503238" y="1728788"/>
            <a:ext cx="9070975" cy="5048250"/>
          </a:xfrm>
        </p:spPr>
        <p:txBody>
          <a:bodyPr wrap="square" lIns="0" tIns="22680" rIns="0" bIns="0" anchor="t" anchorCtr="0"/>
          <a:lstStyle/>
          <a:p>
            <a:pPr marL="431800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b="1" dirty="0" smtClean="0">
                <a:latin typeface="楷体_GB2312" panose="02010609030101010101" pitchFamily="1" charset="-122"/>
                <a:ea typeface="楷体_GB2312" panose="02010609030101010101" pitchFamily="1" charset="-122"/>
              </a:rPr>
              <a:t>48</a:t>
            </a:r>
            <a:r>
              <a:rPr lang="zh-CN" altLang="en-US" b="1" dirty="0" smtClean="0">
                <a:latin typeface="楷体_GB2312" panose="02010609030101010101" pitchFamily="1" charset="-122"/>
                <a:ea typeface="楷体_GB2312" panose="02010609030101010101" pitchFamily="1" charset="-122"/>
              </a:rPr>
              <a:t>学时</a:t>
            </a:r>
            <a:endParaRPr lang="zh-CN" altLang="en-US" b="1" dirty="0"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863600" lvl="1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讲课：　  </a:t>
            </a:r>
            <a:r>
              <a:rPr lang="en-US" altLang="zh-CN" b="1" dirty="0" smtClean="0">
                <a:latin typeface="楷体_GB2312" panose="02010609030101010101" pitchFamily="1" charset="-122"/>
                <a:ea typeface="楷体_GB2312" panose="02010609030101010101" pitchFamily="1" charset="-122"/>
              </a:rPr>
              <a:t>30</a:t>
            </a:r>
            <a:r>
              <a:rPr lang="zh-CN" altLang="en-US" b="1" dirty="0" smtClean="0">
                <a:latin typeface="楷体_GB2312" panose="02010609030101010101" pitchFamily="1" charset="-122"/>
                <a:ea typeface="楷体_GB2312" panose="02010609030101010101" pitchFamily="1" charset="-122"/>
              </a:rPr>
              <a:t> 学时</a:t>
            </a:r>
            <a:r>
              <a:rPr lang="zh-CN" altLang="en-US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；　　习题课：　2 学时</a:t>
            </a:r>
            <a:endParaRPr lang="zh-CN" altLang="en-US" b="1" dirty="0"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863600" lvl="1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期中：    </a:t>
            </a:r>
            <a:r>
              <a:rPr lang="zh-CN" altLang="en-US" b="1" dirty="0">
                <a:latin typeface="楷体_GB2312" panose="02010609030101010101" pitchFamily="1" charset="-122"/>
              </a:rPr>
              <a:t> </a:t>
            </a:r>
            <a:r>
              <a:rPr lang="en-US" altLang="zh-CN" b="1" dirty="0" smtClean="0">
                <a:latin typeface="楷体_GB2312" panose="02010609030101010101" pitchFamily="1" charset="-122"/>
                <a:ea typeface="楷体_GB2312" panose="02010609030101010101" pitchFamily="1" charset="-122"/>
              </a:rPr>
              <a:t>0</a:t>
            </a:r>
            <a:r>
              <a:rPr lang="zh-CN" altLang="en-US" b="1" dirty="0" smtClean="0">
                <a:latin typeface="楷体_GB2312" panose="02010609030101010101" pitchFamily="1" charset="-122"/>
                <a:ea typeface="楷体_GB2312" panose="02010609030101010101" pitchFamily="1" charset="-122"/>
              </a:rPr>
              <a:t> 学时</a:t>
            </a:r>
            <a:r>
              <a:rPr lang="zh-CN" altLang="en-US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；　　实验：    16 学时</a:t>
            </a:r>
            <a:endParaRPr lang="zh-CN" altLang="en-US" b="1" dirty="0"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431800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章节课时安排：</a:t>
            </a:r>
            <a:endParaRPr lang="zh-CN" altLang="en-US" b="1" dirty="0"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863600" lvl="1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2,6,   </a:t>
            </a:r>
            <a:r>
              <a:rPr lang="zh-CN" altLang="en-US" b="1" dirty="0" smtClean="0">
                <a:latin typeface="楷体_GB2312" panose="02010609030101010101" pitchFamily="1" charset="-122"/>
                <a:ea typeface="楷体_GB2312" panose="02010609030101010101" pitchFamily="1" charset="-122"/>
              </a:rPr>
              <a:t>2,</a:t>
            </a:r>
            <a:r>
              <a:rPr lang="en-US" altLang="zh-CN" b="1" dirty="0" smtClean="0">
                <a:latin typeface="楷体_GB2312" panose="02010609030101010101" pitchFamily="1" charset="-122"/>
                <a:ea typeface="楷体_GB2312" panose="02010609030101010101" pitchFamily="1" charset="-122"/>
              </a:rPr>
              <a:t>6</a:t>
            </a:r>
            <a:r>
              <a:rPr lang="zh-CN" altLang="en-US" b="1" dirty="0" smtClean="0">
                <a:latin typeface="楷体_GB2312" panose="02010609030101010101" pitchFamily="1" charset="-122"/>
                <a:ea typeface="楷体_GB2312" panose="02010609030101010101" pitchFamily="1" charset="-122"/>
              </a:rPr>
              <a:t>,</a:t>
            </a:r>
            <a:r>
              <a:rPr lang="en-US" altLang="zh-CN" b="1" dirty="0" smtClean="0">
                <a:latin typeface="楷体_GB2312" panose="02010609030101010101" pitchFamily="1" charset="-122"/>
                <a:ea typeface="楷体_GB2312" panose="02010609030101010101" pitchFamily="1" charset="-122"/>
              </a:rPr>
              <a:t>6</a:t>
            </a:r>
            <a:r>
              <a:rPr lang="zh-CN" altLang="en-US" b="1" dirty="0" smtClean="0">
                <a:latin typeface="楷体_GB2312" panose="02010609030101010101" pitchFamily="1" charset="-122"/>
                <a:ea typeface="楷体_GB2312" panose="02010609030101010101" pitchFamily="1" charset="-122"/>
              </a:rPr>
              <a:t>,  </a:t>
            </a:r>
            <a:r>
              <a:rPr lang="en-US" altLang="zh-CN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6</a:t>
            </a:r>
            <a:r>
              <a:rPr lang="zh-CN" altLang="en-US" b="1" dirty="0" smtClean="0">
                <a:latin typeface="楷体_GB2312" panose="02010609030101010101" pitchFamily="1" charset="-122"/>
                <a:ea typeface="楷体_GB2312" panose="02010609030101010101" pitchFamily="1" charset="-122"/>
              </a:rPr>
              <a:t>,</a:t>
            </a:r>
            <a:r>
              <a:rPr lang="en-US" altLang="zh-CN" b="1" dirty="0" smtClean="0">
                <a:latin typeface="楷体_GB2312" panose="02010609030101010101" pitchFamily="1" charset="-122"/>
                <a:ea typeface="楷体_GB2312" panose="02010609030101010101" pitchFamily="1" charset="-122"/>
              </a:rPr>
              <a:t>4</a:t>
            </a:r>
            <a:endParaRPr lang="zh-CN" altLang="en-US" b="1" dirty="0"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431800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相关课程</a:t>
            </a:r>
            <a:endParaRPr lang="zh-CN" altLang="en-US" b="1" dirty="0"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863600" lvl="1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高级程序设计语言、</a:t>
            </a:r>
            <a:r>
              <a:rPr lang="zh-CN" altLang="en-US" b="1" dirty="0">
                <a:latin typeface="楷体_GB2312" panose="02010609030101010101" pitchFamily="1" charset="-122"/>
                <a:sym typeface="+mn-ea"/>
              </a:rPr>
              <a:t>数据结构、</a:t>
            </a:r>
            <a:r>
              <a:rPr lang="en-US" altLang="zh-CN" b="1" dirty="0">
                <a:latin typeface="楷体_GB2312" panose="02010609030101010101" pitchFamily="1" charset="-122"/>
                <a:sym typeface="+mn-ea"/>
              </a:rPr>
              <a:t>ARM </a:t>
            </a:r>
            <a:r>
              <a:rPr lang="zh-CN" altLang="en-US" b="1" dirty="0">
                <a:latin typeface="楷体_GB2312" panose="02010609030101010101" pitchFamily="1" charset="-122"/>
                <a:sym typeface="+mn-ea"/>
              </a:rPr>
              <a:t>汇编语言、</a:t>
            </a:r>
            <a:endParaRPr lang="zh-CN" altLang="en-US" b="1" dirty="0">
              <a:latin typeface="楷体_GB2312" panose="02010609030101010101" pitchFamily="1" charset="-122"/>
              <a:sym typeface="+mn-ea"/>
            </a:endParaRPr>
          </a:p>
          <a:p>
            <a:pPr marL="863600" lvl="1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latin typeface="楷体_GB2312" panose="02010609030101010101" pitchFamily="1" charset="-122"/>
                <a:sym typeface="+mn-ea"/>
              </a:rPr>
              <a:t>计算机组成原理、</a:t>
            </a:r>
            <a:r>
              <a:rPr lang="zh-CN" altLang="en-US" b="1" dirty="0">
                <a:solidFill>
                  <a:schemeClr val="bg2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形式语言与自动机</a:t>
            </a:r>
            <a:endParaRPr lang="en-US" altLang="zh-CN" b="1" dirty="0">
              <a:solidFill>
                <a:schemeClr val="bg2"/>
              </a:solidFill>
              <a:latin typeface="楷体_GB2312" panose="02010609030101010101" pitchFamily="1" charset="-122"/>
              <a:ea typeface="楷体_GB2312" panose="02010609030101010101" pitchFamily="1" charset="-122"/>
            </a:endParaRPr>
          </a:p>
        </p:txBody>
      </p:sp>
      <p:sp>
        <p:nvSpPr>
          <p:cNvPr id="15364" name="Slide Number Placeholder 6"/>
          <p:cNvSpPr txBox="1">
            <a:spLocks noGrp="1"/>
          </p:cNvSpPr>
          <p:nvPr/>
        </p:nvSpPr>
        <p:spPr>
          <a:xfrm>
            <a:off x="7227888" y="6886575"/>
            <a:ext cx="2346325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algn="r" defTabSz="449580" hangingPunct="0">
              <a:lnSpc>
                <a:spcPct val="116000"/>
              </a:lnSpc>
              <a:tabLst>
                <a:tab pos="723900" algn="l"/>
                <a:tab pos="1447800" algn="l"/>
                <a:tab pos="2171700" algn="l"/>
              </a:tabLst>
            </a:pPr>
            <a:fld id="{9A0DB2DC-4C9A-4742-B13C-FB6460FD3503}" type="slidenum">
              <a:rPr lang="en-GB" altLang="en-US" sz="1200" dirty="0">
                <a:latin typeface="Comic Sans MS" panose="030F0702030302020204" pitchFamily="2" charset="0"/>
                <a:ea typeface="宋体" panose="02010600030101010101" pitchFamily="2" charset="-122"/>
              </a:rPr>
            </a:fld>
            <a:endParaRPr lang="en-GB" altLang="en-US" sz="12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5365" name="Date Placeholder 7"/>
          <p:cNvSpPr txBox="1">
            <a:spLocks noGrp="1"/>
          </p:cNvSpPr>
          <p:nvPr/>
        </p:nvSpPr>
        <p:spPr>
          <a:xfrm>
            <a:off x="144463" y="6886575"/>
            <a:ext cx="3094037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hangingPunct="0">
              <a:lnSpc>
                <a:spcPct val="116000"/>
              </a:lnSpc>
            </a:pPr>
            <a:r>
              <a:rPr lang="en-US" altLang="zh-CN" sz="1000" dirty="0">
                <a:latin typeface="Comic Sans MS" panose="030F0702030302020204" pitchFamily="2" charset="0"/>
                <a:ea typeface="宋体" panose="02010600030101010101" pitchFamily="2" charset="-122"/>
              </a:rPr>
              <a:t>School of Information and Software Engineering</a:t>
            </a:r>
            <a:endParaRPr lang="en-GB" altLang="en-US" sz="10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3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3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Footer Placeholder 4"/>
          <p:cNvSpPr txBox="1">
            <a:spLocks noGrp="1"/>
          </p:cNvSpPr>
          <p:nvPr/>
        </p:nvSpPr>
        <p:spPr>
          <a:xfrm>
            <a:off x="3448050" y="6886575"/>
            <a:ext cx="3194050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algn="ctr" defTabSz="449580" hangingPunct="0">
              <a:lnSpc>
                <a:spcPct val="11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n-GB" altLang="en-US" sz="1000" dirty="0">
                <a:latin typeface="Comic Sans MS" panose="030F0702030302020204" pitchFamily="2" charset="0"/>
                <a:ea typeface="宋体" panose="02010600030101010101" pitchFamily="2" charset="-122"/>
              </a:rPr>
              <a:t>Zhou, Erqiang</a:t>
            </a:r>
            <a:endParaRPr lang="en-GB" altLang="en-US" sz="10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5362" name="Rectangle 2"/>
          <p:cNvSpPr>
            <a:spLocks noGrp="1"/>
          </p:cNvSpPr>
          <p:nvPr>
            <p:ph type="title" idx="4294967295"/>
          </p:nvPr>
        </p:nvSpPr>
        <p:spPr>
          <a:xfrm>
            <a:off x="503238" y="301625"/>
            <a:ext cx="7848600" cy="922338"/>
          </a:xfrm>
        </p:spPr>
        <p:txBody>
          <a:bodyPr wrap="square" lIns="0" tIns="0" rIns="0" bIns="0" anchor="ctr" anchorCtr="0"/>
          <a:lstStyle/>
          <a:p>
            <a:pPr defTabSz="449580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zh-CN" altLang="en-US" dirty="0"/>
              <a:t>课程</a:t>
            </a:r>
            <a:r>
              <a:rPr lang="zh-CN" altLang="en-US" dirty="0" smtClean="0"/>
              <a:t>安排（卓中卓）</a:t>
            </a:r>
            <a:endParaRPr lang="zh-CN" altLang="en-US" dirty="0"/>
          </a:p>
        </p:txBody>
      </p:sp>
      <p:sp>
        <p:nvSpPr>
          <p:cNvPr id="14340" name="Rectangle 3"/>
          <p:cNvSpPr>
            <a:spLocks noGrp="1"/>
          </p:cNvSpPr>
          <p:nvPr>
            <p:ph type="body" idx="4294967295"/>
          </p:nvPr>
        </p:nvSpPr>
        <p:spPr>
          <a:xfrm>
            <a:off x="503238" y="1728788"/>
            <a:ext cx="9070975" cy="5048250"/>
          </a:xfrm>
        </p:spPr>
        <p:txBody>
          <a:bodyPr wrap="square" lIns="0" tIns="22680" rIns="0" bIns="0" anchor="t" anchorCtr="0"/>
          <a:lstStyle/>
          <a:p>
            <a:pPr marL="431800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b="1" dirty="0" smtClean="0">
                <a:latin typeface="楷体_GB2312" panose="02010609030101010101" pitchFamily="1" charset="-122"/>
                <a:ea typeface="楷体_GB2312" panose="02010609030101010101" pitchFamily="1" charset="-122"/>
              </a:rPr>
              <a:t>96</a:t>
            </a:r>
            <a:r>
              <a:rPr lang="zh-CN" altLang="en-US" b="1" dirty="0" smtClean="0">
                <a:latin typeface="楷体_GB2312" panose="02010609030101010101" pitchFamily="1" charset="-122"/>
                <a:ea typeface="楷体_GB2312" panose="02010609030101010101" pitchFamily="1" charset="-122"/>
              </a:rPr>
              <a:t>学时</a:t>
            </a:r>
            <a:endParaRPr lang="zh-CN" altLang="en-US" b="1" dirty="0"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863600" lvl="1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讲课：　  </a:t>
            </a:r>
            <a:r>
              <a:rPr lang="en-US" altLang="zh-CN" b="1" dirty="0" smtClean="0">
                <a:latin typeface="楷体_GB2312" panose="02010609030101010101" pitchFamily="1" charset="-122"/>
                <a:ea typeface="楷体_GB2312" panose="02010609030101010101" pitchFamily="1" charset="-122"/>
              </a:rPr>
              <a:t>46</a:t>
            </a:r>
            <a:r>
              <a:rPr lang="zh-CN" altLang="en-US" b="1" dirty="0" smtClean="0">
                <a:latin typeface="楷体_GB2312" panose="02010609030101010101" pitchFamily="1" charset="-122"/>
                <a:ea typeface="楷体_GB2312" panose="02010609030101010101" pitchFamily="1" charset="-122"/>
              </a:rPr>
              <a:t> 学时</a:t>
            </a:r>
            <a:r>
              <a:rPr lang="zh-CN" altLang="en-US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；　　习题课：　2 学时</a:t>
            </a:r>
            <a:endParaRPr lang="zh-CN" altLang="en-US" b="1" dirty="0"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863600" lvl="1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期中：    </a:t>
            </a:r>
            <a:r>
              <a:rPr lang="zh-CN" altLang="en-US" b="1" dirty="0">
                <a:latin typeface="楷体_GB2312" panose="02010609030101010101" pitchFamily="1" charset="-122"/>
              </a:rPr>
              <a:t> </a:t>
            </a:r>
            <a:r>
              <a:rPr lang="en-US" altLang="zh-CN" b="1" dirty="0" smtClean="0">
                <a:latin typeface="楷体_GB2312" panose="02010609030101010101" pitchFamily="1" charset="-122"/>
                <a:ea typeface="楷体_GB2312" panose="02010609030101010101" pitchFamily="1" charset="-122"/>
              </a:rPr>
              <a:t>0</a:t>
            </a:r>
            <a:r>
              <a:rPr lang="zh-CN" altLang="en-US" b="1" dirty="0" smtClean="0">
                <a:latin typeface="楷体_GB2312" panose="02010609030101010101" pitchFamily="1" charset="-122"/>
                <a:ea typeface="楷体_GB2312" panose="02010609030101010101" pitchFamily="1" charset="-122"/>
              </a:rPr>
              <a:t> 学时</a:t>
            </a:r>
            <a:r>
              <a:rPr lang="zh-CN" altLang="en-US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；　　实验：    </a:t>
            </a:r>
            <a:r>
              <a:rPr lang="en-US" altLang="zh-CN" b="1" dirty="0" smtClean="0">
                <a:latin typeface="楷体_GB2312" panose="02010609030101010101" pitchFamily="1" charset="-122"/>
                <a:ea typeface="楷体_GB2312" panose="02010609030101010101" pitchFamily="1" charset="-122"/>
              </a:rPr>
              <a:t>48</a:t>
            </a:r>
            <a:r>
              <a:rPr lang="zh-CN" altLang="en-US" b="1" dirty="0" smtClean="0">
                <a:latin typeface="楷体_GB2312" panose="02010609030101010101" pitchFamily="1" charset="-122"/>
                <a:ea typeface="楷体_GB2312" panose="02010609030101010101" pitchFamily="1" charset="-122"/>
              </a:rPr>
              <a:t> </a:t>
            </a:r>
            <a:r>
              <a:rPr lang="zh-CN" altLang="en-US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学时</a:t>
            </a:r>
            <a:endParaRPr lang="zh-CN" altLang="en-US" b="1" dirty="0"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431800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章节课时安排：</a:t>
            </a:r>
            <a:endParaRPr lang="zh-CN" altLang="en-US" b="1" dirty="0"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863600" lvl="1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2,6,   </a:t>
            </a:r>
            <a:r>
              <a:rPr lang="zh-CN" altLang="en-US" b="1" dirty="0" smtClean="0">
                <a:latin typeface="楷体_GB2312" panose="02010609030101010101" pitchFamily="1" charset="-122"/>
                <a:ea typeface="楷体_GB2312" panose="02010609030101010101" pitchFamily="1" charset="-122"/>
              </a:rPr>
              <a:t>2,</a:t>
            </a:r>
            <a:r>
              <a:rPr lang="en-US" altLang="zh-CN" b="1" dirty="0" smtClean="0">
                <a:latin typeface="楷体_GB2312" panose="02010609030101010101" pitchFamily="1" charset="-122"/>
                <a:ea typeface="楷体_GB2312" panose="02010609030101010101" pitchFamily="1" charset="-122"/>
              </a:rPr>
              <a:t>10</a:t>
            </a:r>
            <a:r>
              <a:rPr lang="zh-CN" altLang="en-US" b="1" dirty="0" smtClean="0">
                <a:latin typeface="楷体_GB2312" panose="02010609030101010101" pitchFamily="1" charset="-122"/>
                <a:ea typeface="楷体_GB2312" panose="02010609030101010101" pitchFamily="1" charset="-122"/>
              </a:rPr>
              <a:t>,</a:t>
            </a:r>
            <a:r>
              <a:rPr lang="en-US" altLang="zh-CN" b="1" dirty="0" smtClean="0">
                <a:latin typeface="楷体_GB2312" panose="02010609030101010101" pitchFamily="1" charset="-122"/>
                <a:ea typeface="楷体_GB2312" panose="02010609030101010101" pitchFamily="1" charset="-122"/>
              </a:rPr>
              <a:t>10</a:t>
            </a:r>
            <a:r>
              <a:rPr lang="zh-CN" altLang="en-US" b="1" dirty="0" smtClean="0">
                <a:latin typeface="楷体_GB2312" panose="02010609030101010101" pitchFamily="1" charset="-122"/>
                <a:ea typeface="楷体_GB2312" panose="02010609030101010101" pitchFamily="1" charset="-122"/>
              </a:rPr>
              <a:t>,  </a:t>
            </a:r>
            <a:r>
              <a:rPr lang="en-US" altLang="zh-CN" b="1" dirty="0" smtClean="0">
                <a:latin typeface="楷体_GB2312" panose="02010609030101010101" pitchFamily="1" charset="-122"/>
                <a:ea typeface="楷体_GB2312" panose="02010609030101010101" pitchFamily="1" charset="-122"/>
              </a:rPr>
              <a:t>12</a:t>
            </a:r>
            <a:r>
              <a:rPr lang="zh-CN" altLang="en-US" b="1" dirty="0" smtClean="0">
                <a:latin typeface="楷体_GB2312" panose="02010609030101010101" pitchFamily="1" charset="-122"/>
                <a:ea typeface="楷体_GB2312" panose="02010609030101010101" pitchFamily="1" charset="-122"/>
              </a:rPr>
              <a:t>,</a:t>
            </a:r>
            <a:r>
              <a:rPr lang="en-US" altLang="zh-CN" b="1" dirty="0" smtClean="0">
                <a:latin typeface="楷体_GB2312" panose="02010609030101010101" pitchFamily="1" charset="-122"/>
                <a:ea typeface="楷体_GB2312" panose="02010609030101010101" pitchFamily="1" charset="-122"/>
              </a:rPr>
              <a:t>4</a:t>
            </a:r>
            <a:endParaRPr lang="zh-CN" altLang="en-US" b="1" dirty="0"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431800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相关课程</a:t>
            </a:r>
            <a:endParaRPr lang="zh-CN" altLang="en-US" b="1" dirty="0"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863600" lvl="1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高级程序设计语言、</a:t>
            </a:r>
            <a:r>
              <a:rPr lang="zh-CN" altLang="en-US" b="1" dirty="0">
                <a:latin typeface="楷体_GB2312" panose="02010609030101010101" pitchFamily="1" charset="-122"/>
                <a:sym typeface="+mn-ea"/>
              </a:rPr>
              <a:t>数据结构、</a:t>
            </a:r>
            <a:r>
              <a:rPr lang="en-US" altLang="zh-CN" b="1" dirty="0">
                <a:latin typeface="楷体_GB2312" panose="02010609030101010101" pitchFamily="1" charset="-122"/>
                <a:sym typeface="+mn-ea"/>
              </a:rPr>
              <a:t>ARM </a:t>
            </a:r>
            <a:r>
              <a:rPr lang="zh-CN" altLang="en-US" b="1" dirty="0">
                <a:latin typeface="楷体_GB2312" panose="02010609030101010101" pitchFamily="1" charset="-122"/>
                <a:sym typeface="+mn-ea"/>
              </a:rPr>
              <a:t>汇编语言、</a:t>
            </a:r>
            <a:endParaRPr lang="zh-CN" altLang="en-US" b="1" dirty="0">
              <a:latin typeface="楷体_GB2312" panose="02010609030101010101" pitchFamily="1" charset="-122"/>
              <a:sym typeface="+mn-ea"/>
            </a:endParaRPr>
          </a:p>
          <a:p>
            <a:pPr marL="863600" lvl="1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latin typeface="楷体_GB2312" panose="02010609030101010101" pitchFamily="1" charset="-122"/>
                <a:sym typeface="+mn-ea"/>
              </a:rPr>
              <a:t>计算机组成原理、</a:t>
            </a:r>
            <a:r>
              <a:rPr lang="zh-CN" altLang="en-US" b="1" dirty="0">
                <a:solidFill>
                  <a:schemeClr val="bg2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形式语言与自动机</a:t>
            </a:r>
            <a:endParaRPr lang="en-US" altLang="zh-CN" b="1" dirty="0">
              <a:solidFill>
                <a:schemeClr val="bg2"/>
              </a:solidFill>
              <a:latin typeface="楷体_GB2312" panose="02010609030101010101" pitchFamily="1" charset="-122"/>
              <a:ea typeface="楷体_GB2312" panose="02010609030101010101" pitchFamily="1" charset="-122"/>
            </a:endParaRPr>
          </a:p>
        </p:txBody>
      </p:sp>
      <p:sp>
        <p:nvSpPr>
          <p:cNvPr id="15364" name="Slide Number Placeholder 6"/>
          <p:cNvSpPr txBox="1">
            <a:spLocks noGrp="1"/>
          </p:cNvSpPr>
          <p:nvPr/>
        </p:nvSpPr>
        <p:spPr>
          <a:xfrm>
            <a:off x="7227888" y="6886575"/>
            <a:ext cx="2346325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algn="r" defTabSz="449580" hangingPunct="0">
              <a:lnSpc>
                <a:spcPct val="116000"/>
              </a:lnSpc>
              <a:tabLst>
                <a:tab pos="723900" algn="l"/>
                <a:tab pos="1447800" algn="l"/>
                <a:tab pos="2171700" algn="l"/>
              </a:tabLst>
            </a:pPr>
            <a:fld id="{9A0DB2DC-4C9A-4742-B13C-FB6460FD3503}" type="slidenum">
              <a:rPr lang="en-GB" altLang="en-US" sz="1200" dirty="0">
                <a:latin typeface="Comic Sans MS" panose="030F0702030302020204" pitchFamily="2" charset="0"/>
                <a:ea typeface="宋体" panose="02010600030101010101" pitchFamily="2" charset="-122"/>
              </a:rPr>
            </a:fld>
            <a:endParaRPr lang="en-GB" altLang="en-US" sz="12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5365" name="Date Placeholder 7"/>
          <p:cNvSpPr txBox="1">
            <a:spLocks noGrp="1"/>
          </p:cNvSpPr>
          <p:nvPr/>
        </p:nvSpPr>
        <p:spPr>
          <a:xfrm>
            <a:off x="144463" y="6886575"/>
            <a:ext cx="3094037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hangingPunct="0">
              <a:lnSpc>
                <a:spcPct val="116000"/>
              </a:lnSpc>
            </a:pPr>
            <a:r>
              <a:rPr lang="en-US" altLang="zh-CN" sz="1000" dirty="0">
                <a:latin typeface="Comic Sans MS" panose="030F0702030302020204" pitchFamily="2" charset="0"/>
                <a:ea typeface="宋体" panose="02010600030101010101" pitchFamily="2" charset="-122"/>
              </a:rPr>
              <a:t>School of Information and Software Engineering</a:t>
            </a:r>
            <a:endParaRPr lang="en-GB" altLang="en-US" sz="10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7" name="Rectangle 16"/>
          <p:cNvSpPr/>
          <p:nvPr/>
        </p:nvSpPr>
        <p:spPr>
          <a:xfrm>
            <a:off x="3870233" y="4769903"/>
            <a:ext cx="5265351" cy="630484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lstStyle/>
          <a:p>
            <a:pPr algn="ctr" hangingPunct="0"/>
            <a:r>
              <a:rPr lang="zh-CN" altLang="en-US" sz="3600" dirty="0" smtClean="0">
                <a:latin typeface="KaiTi_GB2312" panose="02010609030101010101" charset="-122"/>
                <a:ea typeface="KaiTi_GB2312" panose="02010609030101010101" charset="-122"/>
                <a:cs typeface="KaiTi_GB2312" panose="02010609030101010101" charset="-122"/>
              </a:rPr>
              <a:t>代码生成与优化、</a:t>
            </a:r>
            <a:r>
              <a:rPr lang="en-US" altLang="zh-CN" sz="3600" dirty="0" smtClean="0">
                <a:latin typeface="KaiTi_GB2312" panose="02010609030101010101" charset="-122"/>
                <a:ea typeface="KaiTi_GB2312" panose="02010609030101010101" charset="-122"/>
                <a:cs typeface="KaiTi_GB2312" panose="02010609030101010101" charset="-122"/>
              </a:rPr>
              <a:t>LLVM</a:t>
            </a:r>
            <a:endParaRPr lang="zh-CN" altLang="en-US" sz="3600" dirty="0">
              <a:latin typeface="KaiTi_GB2312" panose="02010609030101010101" charset="-122"/>
              <a:ea typeface="KaiTi_GB2312" panose="02010609030101010101" charset="-122"/>
              <a:cs typeface="KaiTi_GB2312" panose="0201060903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43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43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Footer Placeholder 4"/>
          <p:cNvSpPr txBox="1">
            <a:spLocks noGrp="1"/>
          </p:cNvSpPr>
          <p:nvPr/>
        </p:nvSpPr>
        <p:spPr>
          <a:xfrm>
            <a:off x="3448050" y="6886575"/>
            <a:ext cx="3194050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algn="ctr" defTabSz="449580" hangingPunct="0">
              <a:lnSpc>
                <a:spcPct val="11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n-GB" altLang="en-US" sz="1000" dirty="0">
                <a:latin typeface="Comic Sans MS" panose="030F0702030302020204" pitchFamily="2" charset="0"/>
                <a:ea typeface="宋体" panose="02010600030101010101" pitchFamily="2" charset="-122"/>
              </a:rPr>
              <a:t>Zhou, Erqiang</a:t>
            </a:r>
            <a:endParaRPr lang="en-GB" altLang="en-US" sz="10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6386" name="Rectangle 2"/>
          <p:cNvSpPr>
            <a:spLocks noGrp="1"/>
          </p:cNvSpPr>
          <p:nvPr>
            <p:ph type="title"/>
          </p:nvPr>
        </p:nvSpPr>
        <p:spPr>
          <a:xfrm>
            <a:off x="503238" y="301625"/>
            <a:ext cx="7848600" cy="922338"/>
          </a:xfrm>
        </p:spPr>
        <p:txBody>
          <a:bodyPr wrap="square" lIns="0" tIns="0" rIns="0" bIns="0" anchor="ctr" anchorCtr="0"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zh-CN" altLang="en-US" dirty="0"/>
              <a:t>成绩构成</a:t>
            </a:r>
            <a:endParaRPr lang="zh-CN" altLang="en-US" dirty="0"/>
          </a:p>
        </p:txBody>
      </p:sp>
      <p:sp>
        <p:nvSpPr>
          <p:cNvPr id="16387" name="Rectangle 3"/>
          <p:cNvSpPr>
            <a:spLocks noGrp="1"/>
          </p:cNvSpPr>
          <p:nvPr>
            <p:ph type="body"/>
          </p:nvPr>
        </p:nvSpPr>
        <p:spPr>
          <a:xfrm>
            <a:off x="503238" y="1373188"/>
            <a:ext cx="9070975" cy="5048250"/>
          </a:xfrm>
        </p:spPr>
        <p:txBody>
          <a:bodyPr wrap="square" lIns="0" tIns="22680" rIns="0" bIns="0" anchor="t" anchorCtr="0"/>
          <a:lstStyle/>
          <a:p>
            <a:pPr marL="431800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平时成绩：</a:t>
            </a:r>
            <a:r>
              <a:rPr lang="zh-CN" altLang="en-US" b="1" dirty="0">
                <a:latin typeface="Times New Roman" panose="02020603050405020304" charset="0"/>
                <a:ea typeface="楷体_GB2312" panose="02010609030101010101" pitchFamily="1" charset="-122"/>
              </a:rPr>
              <a:t>10%</a:t>
            </a:r>
            <a:endParaRPr lang="zh-CN" altLang="en-US" b="1" dirty="0">
              <a:latin typeface="Times New Roman" panose="02020603050405020304" charset="0"/>
              <a:ea typeface="楷体_GB2312" panose="02010609030101010101" pitchFamily="1" charset="-122"/>
            </a:endParaRPr>
          </a:p>
          <a:p>
            <a:pPr marL="431800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latin typeface="Times New Roman" panose="02020603050405020304" charset="0"/>
                <a:ea typeface="楷体_GB2312" panose="02010609030101010101" pitchFamily="1" charset="-122"/>
              </a:rPr>
              <a:t>半期考试：  0%</a:t>
            </a:r>
            <a:endParaRPr lang="zh-CN" altLang="en-US" b="1" dirty="0">
              <a:latin typeface="Times New Roman" panose="02020603050405020304" charset="0"/>
              <a:ea typeface="楷体_GB2312" panose="02010609030101010101" pitchFamily="1" charset="-122"/>
            </a:endParaRPr>
          </a:p>
          <a:p>
            <a:pPr marL="431800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课程实验：</a:t>
            </a:r>
            <a:r>
              <a:rPr lang="x-none" altLang="en-US" b="1" dirty="0">
                <a:latin typeface="Times New Roman" panose="02020603050405020304" charset="0"/>
                <a:ea typeface="楷体_GB2312" panose="02010609030101010101" pitchFamily="1" charset="-122"/>
              </a:rPr>
              <a:t>4</a:t>
            </a:r>
            <a:r>
              <a:rPr lang="zh-CN" altLang="en-US" b="1" dirty="0">
                <a:latin typeface="Times New Roman" panose="02020603050405020304" charset="0"/>
                <a:ea typeface="楷体_GB2312" panose="02010609030101010101" pitchFamily="1" charset="-122"/>
              </a:rPr>
              <a:t>0%</a:t>
            </a:r>
            <a:endParaRPr lang="zh-CN" altLang="en-US" b="1" dirty="0"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431800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期未闭卷笔试：</a:t>
            </a:r>
            <a:r>
              <a:rPr lang="x-none" altLang="en-US" b="1" dirty="0">
                <a:latin typeface="Times New Roman" panose="02020603050405020304" charset="0"/>
                <a:ea typeface="楷体_GB2312" panose="02010609030101010101" pitchFamily="1" charset="-122"/>
              </a:rPr>
              <a:t>5</a:t>
            </a:r>
            <a:r>
              <a:rPr lang="zh-CN" altLang="en-US" b="1" dirty="0">
                <a:latin typeface="Times New Roman" panose="02020603050405020304" charset="0"/>
                <a:ea typeface="楷体_GB2312" panose="02010609030101010101" pitchFamily="1" charset="-122"/>
              </a:rPr>
              <a:t>0%</a:t>
            </a:r>
            <a:endParaRPr lang="zh-CN" altLang="en-US" b="1" dirty="0">
              <a:latin typeface="Times New Roman" panose="02020603050405020304" charset="0"/>
              <a:ea typeface="楷体_GB2312" panose="02010609030101010101" pitchFamily="1" charset="-122"/>
            </a:endParaRPr>
          </a:p>
          <a:p>
            <a:pPr marL="431800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若点名</a:t>
            </a:r>
            <a:r>
              <a:rPr lang="zh-CN" altLang="en-US" sz="5400" b="1" dirty="0">
                <a:solidFill>
                  <a:srgbClr val="FF0000"/>
                </a:solidFill>
                <a:latin typeface="Arial Black" panose="020B0A04020102020204" pitchFamily="2" charset="0"/>
                <a:ea typeface="楷体_GB2312" panose="02010609030101010101" pitchFamily="1" charset="-122"/>
              </a:rPr>
              <a:t>4</a:t>
            </a:r>
            <a:r>
              <a:rPr lang="zh-CN" altLang="en-US" sz="6000" b="1" dirty="0">
                <a:solidFill>
                  <a:srgbClr val="FF0000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次</a:t>
            </a:r>
            <a:r>
              <a:rPr lang="zh-CN" altLang="en-US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不到，</a:t>
            </a:r>
            <a:r>
              <a:rPr lang="zh-CN" altLang="en-US" b="1" dirty="0">
                <a:solidFill>
                  <a:srgbClr val="FF0000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取消考试资格</a:t>
            </a:r>
            <a:endParaRPr lang="zh-CN" altLang="en-US" b="1" dirty="0">
              <a:solidFill>
                <a:srgbClr val="FF0000"/>
              </a:solidFill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431800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solidFill>
                  <a:srgbClr val="FF0000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当期末卷面成绩低于一定分数（如</a:t>
            </a:r>
            <a:r>
              <a:rPr lang="en-US" altLang="zh-CN" b="1" dirty="0">
                <a:solidFill>
                  <a:srgbClr val="FF0000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5</a:t>
            </a:r>
            <a:r>
              <a:rPr lang="en-US" altLang="x-none" b="1" dirty="0">
                <a:solidFill>
                  <a:srgbClr val="FF0000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0</a:t>
            </a:r>
            <a:r>
              <a:rPr lang="zh-CN" altLang="en-US" b="1" dirty="0">
                <a:solidFill>
                  <a:srgbClr val="FF0000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分），平时和实验成绩将打折（如打</a:t>
            </a:r>
            <a:r>
              <a:rPr lang="en-US" altLang="zh-CN" b="1" dirty="0">
                <a:solidFill>
                  <a:srgbClr val="FF0000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7</a:t>
            </a:r>
            <a:r>
              <a:rPr lang="zh-CN" altLang="en-US" b="1" dirty="0">
                <a:solidFill>
                  <a:srgbClr val="FF0000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折）</a:t>
            </a:r>
            <a:endParaRPr lang="zh-CN" altLang="en-US" b="1" dirty="0">
              <a:solidFill>
                <a:srgbClr val="FF0000"/>
              </a:solidFill>
              <a:latin typeface="楷体_GB2312" panose="02010609030101010101" pitchFamily="1" charset="-122"/>
              <a:ea typeface="楷体_GB2312" panose="02010609030101010101" pitchFamily="1" charset="-122"/>
            </a:endParaRPr>
          </a:p>
        </p:txBody>
      </p:sp>
      <p:sp>
        <p:nvSpPr>
          <p:cNvPr id="16388" name="Slide Number Placeholder 6"/>
          <p:cNvSpPr txBox="1">
            <a:spLocks noGrp="1"/>
          </p:cNvSpPr>
          <p:nvPr/>
        </p:nvSpPr>
        <p:spPr>
          <a:xfrm>
            <a:off x="7227888" y="6886575"/>
            <a:ext cx="2346325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algn="r" defTabSz="449580" hangingPunct="0">
              <a:lnSpc>
                <a:spcPct val="116000"/>
              </a:lnSpc>
              <a:tabLst>
                <a:tab pos="723900" algn="l"/>
                <a:tab pos="1447800" algn="l"/>
                <a:tab pos="2171700" algn="l"/>
              </a:tabLst>
            </a:pPr>
            <a:fld id="{9A0DB2DC-4C9A-4742-B13C-FB6460FD3503}" type="slidenum">
              <a:rPr lang="en-GB" altLang="en-US" sz="1200" dirty="0">
                <a:latin typeface="Comic Sans MS" panose="030F0702030302020204" pitchFamily="2" charset="0"/>
                <a:ea typeface="宋体" panose="02010600030101010101" pitchFamily="2" charset="-122"/>
              </a:rPr>
            </a:fld>
            <a:endParaRPr lang="en-GB" altLang="en-US" sz="12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6389" name="Date Placeholder 7"/>
          <p:cNvSpPr txBox="1">
            <a:spLocks noGrp="1"/>
          </p:cNvSpPr>
          <p:nvPr/>
        </p:nvSpPr>
        <p:spPr>
          <a:xfrm>
            <a:off x="144463" y="6886575"/>
            <a:ext cx="3094037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hangingPunct="0">
              <a:lnSpc>
                <a:spcPct val="116000"/>
              </a:lnSpc>
            </a:pPr>
            <a:r>
              <a:rPr lang="en-US" altLang="zh-CN" sz="1000" dirty="0">
                <a:latin typeface="Comic Sans MS" panose="030F0702030302020204" pitchFamily="2" charset="0"/>
                <a:ea typeface="宋体" panose="02010600030101010101" pitchFamily="2" charset="-122"/>
              </a:rPr>
              <a:t>School of Information and Software Engineering</a:t>
            </a:r>
            <a:endParaRPr lang="en-GB" altLang="en-US" sz="10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Footer Placeholder 4"/>
          <p:cNvSpPr txBox="1">
            <a:spLocks noGrp="1"/>
          </p:cNvSpPr>
          <p:nvPr/>
        </p:nvSpPr>
        <p:spPr>
          <a:xfrm>
            <a:off x="3448050" y="6886575"/>
            <a:ext cx="3194050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algn="ctr" defTabSz="449580" hangingPunct="0">
              <a:lnSpc>
                <a:spcPct val="11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n-GB" altLang="en-US" sz="1000" dirty="0">
                <a:latin typeface="Comic Sans MS" panose="030F0702030302020204" pitchFamily="2" charset="0"/>
                <a:ea typeface="宋体" panose="02010600030101010101" pitchFamily="2" charset="-122"/>
              </a:rPr>
              <a:t>Zhou, Erqiang</a:t>
            </a:r>
            <a:endParaRPr lang="en-GB" altLang="en-US" sz="10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6386" name="Rectangle 2"/>
          <p:cNvSpPr>
            <a:spLocks noGrp="1"/>
          </p:cNvSpPr>
          <p:nvPr>
            <p:ph type="title"/>
          </p:nvPr>
        </p:nvSpPr>
        <p:spPr>
          <a:xfrm>
            <a:off x="503238" y="301625"/>
            <a:ext cx="7848600" cy="922338"/>
          </a:xfrm>
        </p:spPr>
        <p:txBody>
          <a:bodyPr wrap="square" lIns="0" tIns="0" rIns="0" bIns="0" anchor="ctr" anchorCtr="0"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zh-CN" altLang="en-US" dirty="0"/>
              <a:t>卡脖子标志性事件</a:t>
            </a:r>
            <a:endParaRPr lang="zh-CN" altLang="en-US" dirty="0"/>
          </a:p>
        </p:txBody>
      </p:sp>
      <p:sp>
        <p:nvSpPr>
          <p:cNvPr id="16387" name="Rectangle 3"/>
          <p:cNvSpPr>
            <a:spLocks noGrp="1"/>
          </p:cNvSpPr>
          <p:nvPr>
            <p:ph type="body"/>
          </p:nvPr>
        </p:nvSpPr>
        <p:spPr>
          <a:xfrm>
            <a:off x="503555" y="1373505"/>
            <a:ext cx="9344025" cy="5048250"/>
          </a:xfrm>
        </p:spPr>
        <p:txBody>
          <a:bodyPr wrap="square" lIns="0" tIns="22680" rIns="0" bIns="0" anchor="t" anchorCtr="0"/>
          <a:lstStyle/>
          <a:p>
            <a:pPr marL="431800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ea typeface="楷体_GB2312" panose="02010609030101010101" pitchFamily="1" charset="-122"/>
              </a:rPr>
              <a:t>2020年9月15日</a:t>
            </a:r>
            <a:endParaRPr lang="zh-CN" altLang="en-US" b="1" dirty="0">
              <a:ea typeface="楷体_GB2312" panose="02010609030101010101" pitchFamily="1" charset="-122"/>
            </a:endParaRPr>
          </a:p>
          <a:p>
            <a:pPr marL="431800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ea typeface="楷体_GB2312" panose="02010609030101010101" pitchFamily="1" charset="-122"/>
              </a:rPr>
              <a:t> </a:t>
            </a:r>
            <a:r>
              <a:rPr lang="en-US" altLang="zh-CN" b="1" dirty="0">
                <a:ea typeface="楷体_GB2312" panose="02010609030101010101" pitchFamily="1" charset="-122"/>
              </a:rPr>
              <a:t>       </a:t>
            </a:r>
            <a:r>
              <a:rPr lang="zh-CN" altLang="en-US" b="1" dirty="0">
                <a:ea typeface="楷体_GB2312" panose="02010609030101010101" pitchFamily="1" charset="-122"/>
              </a:rPr>
              <a:t>美国对华为的禁令正式生效</a:t>
            </a:r>
            <a:endParaRPr lang="zh-CN" altLang="en-US" b="1" dirty="0">
              <a:ea typeface="楷体_GB2312" panose="02010609030101010101" pitchFamily="1" charset="-122"/>
            </a:endParaRPr>
          </a:p>
          <a:p>
            <a:pPr marL="431800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zh-CN" altLang="en-US" b="1" dirty="0">
              <a:ea typeface="楷体_GB2312" panose="02010609030101010101" pitchFamily="1" charset="-122"/>
            </a:endParaRPr>
          </a:p>
          <a:p>
            <a:pPr marL="431800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ea typeface="楷体_GB2312" panose="02010609030101010101" pitchFamily="1" charset="-122"/>
              </a:rPr>
              <a:t>107</a:t>
            </a:r>
            <a:r>
              <a:rPr lang="en-US" altLang="zh-CN" b="1" dirty="0">
                <a:ea typeface="楷体_GB2312" panose="02010609030101010101" pitchFamily="1" charset="-122"/>
              </a:rPr>
              <a:t>8</a:t>
            </a:r>
            <a:r>
              <a:rPr lang="zh-CN" altLang="en-US" b="1" dirty="0">
                <a:ea typeface="楷体_GB2312" panose="02010609030101010101" pitchFamily="1" charset="-122"/>
              </a:rPr>
              <a:t>天后，</a:t>
            </a:r>
            <a:r>
              <a:rPr lang="en-US" altLang="zh-CN" b="1" dirty="0">
                <a:ea typeface="楷体_GB2312" panose="02010609030101010101" pitchFamily="1" charset="-122"/>
              </a:rPr>
              <a:t>2023</a:t>
            </a:r>
            <a:r>
              <a:rPr lang="zh-CN" altLang="en-US" b="1" dirty="0">
                <a:ea typeface="楷体_GB2312" panose="02010609030101010101" pitchFamily="1" charset="-122"/>
              </a:rPr>
              <a:t>年</a:t>
            </a:r>
            <a:r>
              <a:rPr lang="en-US" altLang="zh-CN" b="1" dirty="0">
                <a:ea typeface="楷体_GB2312" panose="02010609030101010101" pitchFamily="1" charset="-122"/>
              </a:rPr>
              <a:t>8</a:t>
            </a:r>
            <a:r>
              <a:rPr lang="zh-CN" altLang="en-US" b="1" dirty="0">
                <a:ea typeface="楷体_GB2312" panose="02010609030101010101" pitchFamily="1" charset="-122"/>
              </a:rPr>
              <a:t>月</a:t>
            </a:r>
            <a:r>
              <a:rPr lang="en-US" altLang="zh-CN" b="1" dirty="0">
                <a:ea typeface="楷体_GB2312" panose="02010609030101010101" pitchFamily="1" charset="-122"/>
              </a:rPr>
              <a:t>29</a:t>
            </a:r>
            <a:r>
              <a:rPr lang="zh-CN" altLang="en-US" b="1" dirty="0">
                <a:ea typeface="楷体_GB2312" panose="02010609030101010101" pitchFamily="1" charset="-122"/>
              </a:rPr>
              <a:t>日</a:t>
            </a:r>
            <a:endParaRPr lang="zh-CN" altLang="en-US" b="1" dirty="0">
              <a:ea typeface="楷体_GB2312" panose="02010609030101010101" pitchFamily="1" charset="-122"/>
            </a:endParaRPr>
          </a:p>
          <a:p>
            <a:pPr marL="431800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ea typeface="楷体_GB2312" panose="02010609030101010101" pitchFamily="1" charset="-122"/>
              </a:rPr>
              <a:t> </a:t>
            </a:r>
            <a:r>
              <a:rPr lang="en-US" altLang="zh-CN" b="1" dirty="0">
                <a:ea typeface="楷体_GB2312" panose="02010609030101010101" pitchFamily="1" charset="-122"/>
              </a:rPr>
              <a:t>       </a:t>
            </a:r>
            <a:r>
              <a:rPr lang="zh-CN" altLang="en-US" b="1" dirty="0">
                <a:ea typeface="楷体_GB2312" panose="02010609030101010101" pitchFamily="1" charset="-122"/>
              </a:rPr>
              <a:t>华为</a:t>
            </a:r>
            <a:r>
              <a:rPr lang="en-US" altLang="zh-CN" b="1" dirty="0">
                <a:ea typeface="楷体_GB2312" panose="02010609030101010101" pitchFamily="1" charset="-122"/>
              </a:rPr>
              <a:t>5G</a:t>
            </a:r>
            <a:r>
              <a:rPr lang="zh-CN" altLang="en-US" b="1" dirty="0">
                <a:ea typeface="楷体_GB2312" panose="02010609030101010101" pitchFamily="1" charset="-122"/>
              </a:rPr>
              <a:t>手机正式回归</a:t>
            </a:r>
            <a:endParaRPr lang="zh-CN" altLang="en-US" b="1" dirty="0">
              <a:ea typeface="楷体_GB2312" panose="02010609030101010101" pitchFamily="1" charset="-122"/>
            </a:endParaRPr>
          </a:p>
          <a:p>
            <a:pPr marL="431800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zh-CN" altLang="en-US" b="1" dirty="0">
              <a:solidFill>
                <a:srgbClr val="FF0000"/>
              </a:solidFill>
              <a:ea typeface="楷体_GB2312" panose="02010609030101010101" pitchFamily="1" charset="-122"/>
            </a:endParaRPr>
          </a:p>
          <a:p>
            <a:pPr marL="431800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solidFill>
                  <a:srgbClr val="FF0000"/>
                </a:solidFill>
                <a:ea typeface="楷体_GB2312" panose="02010609030101010101" pitchFamily="1" charset="-122"/>
              </a:rPr>
              <a:t>科技版的“歼二零2001号原型机起飞”</a:t>
            </a:r>
            <a:endParaRPr lang="zh-CN" altLang="en-US" b="1" dirty="0">
              <a:ea typeface="楷体_GB2312" panose="02010609030101010101" pitchFamily="1" charset="-122"/>
            </a:endParaRPr>
          </a:p>
          <a:p>
            <a:pPr marL="431800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zh-CN" altLang="en-US" b="1" dirty="0">
              <a:ea typeface="楷体_GB2312" panose="02010609030101010101" pitchFamily="1" charset="-122"/>
            </a:endParaRPr>
          </a:p>
          <a:p>
            <a:pPr marL="431800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zh-CN" altLang="en-US" b="1" dirty="0">
              <a:ea typeface="楷体_GB2312" panose="02010609030101010101" pitchFamily="1" charset="-122"/>
            </a:endParaRPr>
          </a:p>
        </p:txBody>
      </p:sp>
      <p:sp>
        <p:nvSpPr>
          <p:cNvPr id="16388" name="Slide Number Placeholder 6"/>
          <p:cNvSpPr txBox="1">
            <a:spLocks noGrp="1"/>
          </p:cNvSpPr>
          <p:nvPr/>
        </p:nvSpPr>
        <p:spPr>
          <a:xfrm>
            <a:off x="7227888" y="6886575"/>
            <a:ext cx="2346325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algn="r" defTabSz="449580" hangingPunct="0">
              <a:lnSpc>
                <a:spcPct val="116000"/>
              </a:lnSpc>
              <a:tabLst>
                <a:tab pos="723900" algn="l"/>
                <a:tab pos="1447800" algn="l"/>
                <a:tab pos="2171700" algn="l"/>
              </a:tabLst>
            </a:pPr>
            <a:fld id="{9A0DB2DC-4C9A-4742-B13C-FB6460FD3503}" type="slidenum">
              <a:rPr lang="en-GB" altLang="en-US" sz="1200" dirty="0">
                <a:latin typeface="Comic Sans MS" panose="030F0702030302020204" pitchFamily="2" charset="0"/>
                <a:ea typeface="宋体" panose="02010600030101010101" pitchFamily="2" charset="-122"/>
              </a:rPr>
            </a:fld>
            <a:endParaRPr lang="en-GB" altLang="en-US" sz="12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6389" name="Date Placeholder 7"/>
          <p:cNvSpPr txBox="1">
            <a:spLocks noGrp="1"/>
          </p:cNvSpPr>
          <p:nvPr/>
        </p:nvSpPr>
        <p:spPr>
          <a:xfrm>
            <a:off x="144463" y="6886575"/>
            <a:ext cx="3094037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hangingPunct="0">
              <a:lnSpc>
                <a:spcPct val="116000"/>
              </a:lnSpc>
            </a:pPr>
            <a:r>
              <a:rPr lang="en-US" altLang="zh-CN" sz="1000" dirty="0">
                <a:latin typeface="Comic Sans MS" panose="030F0702030302020204" pitchFamily="2" charset="0"/>
                <a:ea typeface="宋体" panose="02010600030101010101" pitchFamily="2" charset="-122"/>
              </a:rPr>
              <a:t>School of Information and Software Engineering</a:t>
            </a:r>
            <a:endParaRPr lang="en-GB" altLang="en-US" sz="10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0" y="1373505"/>
            <a:ext cx="6654800" cy="38785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290435" y="2634615"/>
            <a:ext cx="2540000" cy="13766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latin typeface="楷体_GB2312" panose="02010609030101010101" pitchFamily="1" charset="-122"/>
                <a:ea typeface="楷体_GB2312" panose="02010609030101010101" pitchFamily="1" charset="-122"/>
                <a:cs typeface="楷体_GB2312" panose="02010609030101010101" pitchFamily="1" charset="-122"/>
              </a:rPr>
              <a:t>国防部长罗伯特·盖茨</a:t>
            </a:r>
            <a:endParaRPr lang="zh-CN" altLang="en-US" b="1">
              <a:latin typeface="楷体_GB2312" panose="02010609030101010101" pitchFamily="1" charset="-122"/>
              <a:ea typeface="楷体_GB2312" panose="02010609030101010101" pitchFamily="1" charset="-122"/>
              <a:cs typeface="楷体_GB2312" panose="02010609030101010101" pitchFamily="1" charset="-122"/>
            </a:endParaRPr>
          </a:p>
          <a:p>
            <a:endParaRPr lang="zh-CN" altLang="en-US" b="1">
              <a:latin typeface="楷体_GB2312" panose="02010609030101010101" pitchFamily="1" charset="-122"/>
              <a:ea typeface="楷体_GB2312" panose="02010609030101010101" pitchFamily="1" charset="-122"/>
              <a:cs typeface="楷体_GB2312" panose="02010609030101010101" pitchFamily="1" charset="-122"/>
            </a:endParaRPr>
          </a:p>
          <a:p>
            <a:r>
              <a:rPr lang="zh-CN" altLang="en-US" b="1">
                <a:latin typeface="楷体_GB2312" panose="02010609030101010101" pitchFamily="1" charset="-122"/>
                <a:ea typeface="楷体_GB2312" panose="02010609030101010101" pitchFamily="1" charset="-122"/>
                <a:cs typeface="楷体_GB2312" panose="02010609030101010101" pitchFamily="1" charset="-122"/>
              </a:rPr>
              <a:t>与</a:t>
            </a:r>
            <a:endParaRPr lang="zh-CN" altLang="en-US" b="1">
              <a:latin typeface="楷体_GB2312" panose="02010609030101010101" pitchFamily="1" charset="-122"/>
              <a:ea typeface="楷体_GB2312" panose="02010609030101010101" pitchFamily="1" charset="-122"/>
              <a:cs typeface="楷体_GB2312" panose="02010609030101010101" pitchFamily="1" charset="-122"/>
            </a:endParaRPr>
          </a:p>
          <a:p>
            <a:endParaRPr lang="zh-CN" altLang="en-US" b="1">
              <a:latin typeface="楷体_GB2312" panose="02010609030101010101" pitchFamily="1" charset="-122"/>
              <a:ea typeface="楷体_GB2312" panose="02010609030101010101" pitchFamily="1" charset="-122"/>
              <a:cs typeface="楷体_GB2312" panose="02010609030101010101" pitchFamily="1" charset="-122"/>
            </a:endParaRPr>
          </a:p>
          <a:p>
            <a:r>
              <a:rPr lang="zh-CN" altLang="en-US" b="1">
                <a:latin typeface="楷体_GB2312" panose="02010609030101010101" pitchFamily="1" charset="-122"/>
                <a:ea typeface="楷体_GB2312" panose="02010609030101010101" pitchFamily="1" charset="-122"/>
                <a:cs typeface="楷体_GB2312" panose="02010609030101010101" pitchFamily="1" charset="-122"/>
              </a:rPr>
              <a:t>商务部长雷蒙多</a:t>
            </a:r>
            <a:endParaRPr lang="zh-CN" altLang="en-US" b="1">
              <a:latin typeface="楷体_GB2312" panose="02010609030101010101" pitchFamily="1" charset="-122"/>
              <a:ea typeface="楷体_GB2312" panose="02010609030101010101" pitchFamily="1" charset="-122"/>
              <a:cs typeface="楷体_GB2312" panose="02010609030101010101" pitchFamily="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Footer Placeholder 4"/>
          <p:cNvSpPr txBox="1">
            <a:spLocks noGrp="1"/>
          </p:cNvSpPr>
          <p:nvPr/>
        </p:nvSpPr>
        <p:spPr>
          <a:xfrm>
            <a:off x="3448050" y="6886575"/>
            <a:ext cx="3194050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algn="ctr" defTabSz="449580" hangingPunct="0">
              <a:lnSpc>
                <a:spcPct val="11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n-GB" altLang="en-US" sz="1000" dirty="0">
                <a:latin typeface="Comic Sans MS" panose="030F0702030302020204" pitchFamily="2" charset="0"/>
                <a:ea typeface="宋体" panose="02010600030101010101" pitchFamily="2" charset="-122"/>
              </a:rPr>
              <a:t>Zhou, Erqiang</a:t>
            </a:r>
            <a:endParaRPr lang="en-GB" altLang="en-US" sz="10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5122" name="Rectangle 2"/>
          <p:cNvSpPr>
            <a:spLocks noGrp="1"/>
          </p:cNvSpPr>
          <p:nvPr>
            <p:ph type="title"/>
          </p:nvPr>
        </p:nvSpPr>
        <p:spPr>
          <a:xfrm>
            <a:off x="503238" y="301625"/>
            <a:ext cx="7848600" cy="922338"/>
          </a:xfrm>
        </p:spPr>
        <p:txBody>
          <a:bodyPr wrap="square" lIns="0" tIns="0" rIns="0" bIns="0" anchor="ctr" anchorCtr="0"/>
          <a:lstStyle/>
          <a:p>
            <a:pPr defTabSz="449580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zh-CN" altLang="en-US" dirty="0"/>
              <a:t>自我介绍</a:t>
            </a:r>
            <a:endParaRPr lang="zh-CN" altLang="en-US" dirty="0"/>
          </a:p>
        </p:txBody>
      </p:sp>
      <p:sp>
        <p:nvSpPr>
          <p:cNvPr id="5123" name="Rectangle 3"/>
          <p:cNvSpPr>
            <a:spLocks noGrp="1"/>
          </p:cNvSpPr>
          <p:nvPr>
            <p:ph type="body"/>
          </p:nvPr>
        </p:nvSpPr>
        <p:spPr>
          <a:xfrm>
            <a:off x="503238" y="1728788"/>
            <a:ext cx="9070975" cy="5048250"/>
          </a:xfrm>
        </p:spPr>
        <p:txBody>
          <a:bodyPr wrap="square" lIns="0" tIns="22680" rIns="0" bIns="0" anchor="t" anchorCtr="0"/>
          <a:lstStyle/>
          <a:p>
            <a:pPr marL="431800" indent="-323850" defTabSz="449580" eaLnBrk="1"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周尔强（博士、副教授）</a:t>
            </a:r>
            <a:endParaRPr lang="zh-CN" altLang="en-US" sz="2800" b="1" dirty="0"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863600" lvl="1" indent="-323850" defTabSz="449580" eaLnBrk="1"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研究方向</a:t>
            </a:r>
            <a:r>
              <a:rPr lang="zh-CN" altLang="en-US" b="1" dirty="0" smtClean="0">
                <a:latin typeface="楷体_GB2312" panose="02010609030101010101" pitchFamily="1" charset="-122"/>
                <a:ea typeface="楷体_GB2312" panose="02010609030101010101" pitchFamily="1" charset="-122"/>
              </a:rPr>
              <a:t>：智能编译器、口令安全</a:t>
            </a:r>
            <a:endParaRPr lang="en-US" altLang="zh-CN" b="1" dirty="0"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431800" indent="-323850" defTabSz="449580" eaLnBrk="1"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zh-CN" b="1" dirty="0"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431800" indent="-323850" defTabSz="449580" eaLnBrk="1"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联系方式</a:t>
            </a:r>
            <a:endParaRPr lang="zh-CN" altLang="en-US" b="1" dirty="0"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863600" lvl="1" indent="-323850" defTabSz="449580" eaLnBrk="1"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手机：</a:t>
            </a:r>
            <a:r>
              <a:rPr lang="zh-CN" altLang="en-US" b="1" dirty="0">
                <a:latin typeface="Times New Roman" panose="02020603050405020304" charset="0"/>
                <a:ea typeface="楷体_GB2312" panose="02010609030101010101" pitchFamily="1" charset="-122"/>
              </a:rPr>
              <a:t>186 2836 5878</a:t>
            </a:r>
            <a:endParaRPr lang="zh-CN" altLang="en-US" b="1" dirty="0">
              <a:latin typeface="Times New Roman" panose="02020603050405020304" charset="0"/>
              <a:ea typeface="楷体_GB2312" panose="02010609030101010101" pitchFamily="1" charset="-122"/>
            </a:endParaRPr>
          </a:p>
          <a:p>
            <a:pPr marL="863600" lvl="1" indent="-323850" defTabSz="449580" eaLnBrk="1"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邮箱：</a:t>
            </a:r>
            <a:r>
              <a:rPr lang="zh-CN" altLang="en-US" b="1" dirty="0">
                <a:latin typeface="Times New Roman" panose="02020603050405020304" charset="0"/>
                <a:ea typeface="楷体_GB2312" panose="02010609030101010101" pitchFamily="1" charset="-122"/>
              </a:rPr>
              <a:t>zhoueq@uestc.edu.cn</a:t>
            </a:r>
            <a:endParaRPr lang="zh-CN" altLang="en-US" b="1" dirty="0">
              <a:latin typeface="Times New Roman" panose="02020603050405020304" charset="0"/>
              <a:ea typeface="楷体_GB2312" panose="02010609030101010101" pitchFamily="1" charset="-122"/>
            </a:endParaRPr>
          </a:p>
          <a:p>
            <a:pPr marL="863600" lvl="1" indent="-323850" defTabSz="449580" eaLnBrk="1"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办公室：沙河主楼中422</a:t>
            </a:r>
            <a:endParaRPr lang="zh-CN" altLang="en-US" b="1" dirty="0">
              <a:latin typeface="楷体_GB2312" panose="02010609030101010101" pitchFamily="1" charset="-122"/>
              <a:ea typeface="楷体_GB2312" panose="02010609030101010101" pitchFamily="1" charset="-122"/>
            </a:endParaRPr>
          </a:p>
        </p:txBody>
      </p:sp>
      <p:sp>
        <p:nvSpPr>
          <p:cNvPr id="5124" name="Slide Number Placeholder 6"/>
          <p:cNvSpPr txBox="1">
            <a:spLocks noGrp="1"/>
          </p:cNvSpPr>
          <p:nvPr/>
        </p:nvSpPr>
        <p:spPr>
          <a:xfrm>
            <a:off x="7227888" y="6886575"/>
            <a:ext cx="2346325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algn="r" defTabSz="449580" hangingPunct="0">
              <a:lnSpc>
                <a:spcPct val="116000"/>
              </a:lnSpc>
              <a:tabLst>
                <a:tab pos="723900" algn="l"/>
                <a:tab pos="1447800" algn="l"/>
                <a:tab pos="2171700" algn="l"/>
              </a:tabLst>
            </a:pPr>
            <a:fld id="{9A0DB2DC-4C9A-4742-B13C-FB6460FD3503}" type="slidenum">
              <a:rPr lang="en-GB" altLang="en-US" sz="1200" dirty="0">
                <a:latin typeface="Comic Sans MS" panose="030F0702030302020204" pitchFamily="2" charset="0"/>
                <a:ea typeface="宋体" panose="02010600030101010101" pitchFamily="2" charset="-122"/>
              </a:rPr>
            </a:fld>
            <a:endParaRPr lang="en-GB" altLang="en-US" sz="12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5125" name="Date Placeholder 7"/>
          <p:cNvSpPr txBox="1">
            <a:spLocks noGrp="1"/>
          </p:cNvSpPr>
          <p:nvPr/>
        </p:nvSpPr>
        <p:spPr>
          <a:xfrm>
            <a:off x="144463" y="6886575"/>
            <a:ext cx="3094037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hangingPunct="0">
              <a:lnSpc>
                <a:spcPct val="116000"/>
              </a:lnSpc>
            </a:pPr>
            <a:r>
              <a:rPr lang="en-US" altLang="zh-CN" sz="1000" dirty="0">
                <a:latin typeface="Comic Sans MS" panose="030F0702030302020204" pitchFamily="2" charset="0"/>
                <a:ea typeface="宋体" panose="02010600030101010101" pitchFamily="2" charset="-122"/>
              </a:rPr>
              <a:t>School of Information and Software Engineering</a:t>
            </a:r>
            <a:endParaRPr lang="en-GB" altLang="en-US" sz="10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Footer Placeholder 4"/>
          <p:cNvSpPr txBox="1">
            <a:spLocks noGrp="1"/>
          </p:cNvSpPr>
          <p:nvPr/>
        </p:nvSpPr>
        <p:spPr>
          <a:xfrm>
            <a:off x="3448050" y="6886575"/>
            <a:ext cx="3194050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algn="ctr" defTabSz="449580" hangingPunct="0">
              <a:lnSpc>
                <a:spcPct val="11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n-GB" altLang="en-US" sz="1000" dirty="0">
                <a:latin typeface="Comic Sans MS" panose="030F0702030302020204" pitchFamily="2" charset="0"/>
                <a:ea typeface="宋体" panose="02010600030101010101" pitchFamily="2" charset="-122"/>
              </a:rPr>
              <a:t>Zhou, Erqiang</a:t>
            </a:r>
            <a:endParaRPr lang="en-GB" altLang="en-US" sz="10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6386" name="Rectangle 2"/>
          <p:cNvSpPr>
            <a:spLocks noGrp="1"/>
          </p:cNvSpPr>
          <p:nvPr>
            <p:ph type="title"/>
          </p:nvPr>
        </p:nvSpPr>
        <p:spPr>
          <a:xfrm>
            <a:off x="503238" y="301625"/>
            <a:ext cx="7848600" cy="922338"/>
          </a:xfrm>
        </p:spPr>
        <p:txBody>
          <a:bodyPr wrap="square" lIns="0" tIns="0" rIns="0" bIns="0" anchor="ctr" anchorCtr="0"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zh-CN" altLang="en-US" dirty="0"/>
              <a:t>卡脖子标志性事件</a:t>
            </a:r>
            <a:endParaRPr lang="zh-CN" altLang="en-US" dirty="0"/>
          </a:p>
        </p:txBody>
      </p:sp>
      <p:sp>
        <p:nvSpPr>
          <p:cNvPr id="16388" name="Slide Number Placeholder 6"/>
          <p:cNvSpPr txBox="1">
            <a:spLocks noGrp="1"/>
          </p:cNvSpPr>
          <p:nvPr/>
        </p:nvSpPr>
        <p:spPr>
          <a:xfrm>
            <a:off x="7227888" y="6886575"/>
            <a:ext cx="2346325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algn="r" defTabSz="449580" hangingPunct="0">
              <a:lnSpc>
                <a:spcPct val="116000"/>
              </a:lnSpc>
              <a:tabLst>
                <a:tab pos="723900" algn="l"/>
                <a:tab pos="1447800" algn="l"/>
                <a:tab pos="2171700" algn="l"/>
              </a:tabLst>
            </a:pPr>
            <a:fld id="{9A0DB2DC-4C9A-4742-B13C-FB6460FD3503}" type="slidenum">
              <a:rPr lang="en-GB" altLang="en-US" sz="1200" dirty="0">
                <a:latin typeface="Comic Sans MS" panose="030F0702030302020204" pitchFamily="2" charset="0"/>
                <a:ea typeface="宋体" panose="02010600030101010101" pitchFamily="2" charset="-122"/>
              </a:rPr>
            </a:fld>
            <a:endParaRPr lang="en-GB" altLang="en-US" sz="12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6389" name="Date Placeholder 7"/>
          <p:cNvSpPr txBox="1">
            <a:spLocks noGrp="1"/>
          </p:cNvSpPr>
          <p:nvPr/>
        </p:nvSpPr>
        <p:spPr>
          <a:xfrm>
            <a:off x="144463" y="6886575"/>
            <a:ext cx="3094037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hangingPunct="0">
              <a:lnSpc>
                <a:spcPct val="116000"/>
              </a:lnSpc>
            </a:pPr>
            <a:r>
              <a:rPr lang="en-US" altLang="zh-CN" sz="1000" dirty="0">
                <a:latin typeface="Comic Sans MS" panose="030F0702030302020204" pitchFamily="2" charset="0"/>
                <a:ea typeface="宋体" panose="02010600030101010101" pitchFamily="2" charset="-122"/>
              </a:rPr>
              <a:t>School of Information and Software Engineering</a:t>
            </a:r>
            <a:endParaRPr lang="en-GB" altLang="en-US" sz="10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363845" cy="35763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515" y="3599815"/>
            <a:ext cx="5452110" cy="39630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590" y="179705"/>
            <a:ext cx="4636770" cy="31724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4140" y="3689350"/>
            <a:ext cx="4523105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31800" indent="-323850" algn="ctr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2800" b="1" dirty="0">
                <a:solidFill>
                  <a:srgbClr val="FF0000"/>
                </a:solidFill>
                <a:ea typeface="楷体_GB2312" panose="02010609030101010101" pitchFamily="1" charset="-122"/>
                <a:sym typeface="+mn-ea"/>
              </a:rPr>
              <a:t>给我们的启示？</a:t>
            </a:r>
            <a:endParaRPr lang="zh-CN" altLang="en-US" sz="2800" b="1" dirty="0">
              <a:solidFill>
                <a:srgbClr val="FF0000"/>
              </a:solidFill>
              <a:ea typeface="楷体_GB2312" panose="02010609030101010101" pitchFamily="1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990" y="5285105"/>
            <a:ext cx="2435860" cy="4914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431800" indent="-323850" algn="l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2800" b="1" dirty="0">
                <a:solidFill>
                  <a:schemeClr val="accent2"/>
                </a:solidFill>
                <a:ea typeface="楷体_GB2312" panose="02010609030101010101" pitchFamily="1" charset="-122"/>
                <a:sym typeface="+mn-ea"/>
              </a:rPr>
              <a:t>量变引起质变</a:t>
            </a:r>
            <a:endParaRPr lang="zh-CN" altLang="en-US" sz="2800" b="1" dirty="0">
              <a:solidFill>
                <a:schemeClr val="accent2"/>
              </a:solidFill>
              <a:ea typeface="楷体_GB2312" panose="02010609030101010101" pitchFamily="1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990" y="5935345"/>
            <a:ext cx="399542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31800" indent="-323850" algn="l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2800" b="1" dirty="0">
                <a:solidFill>
                  <a:schemeClr val="accent2"/>
                </a:solidFill>
                <a:ea typeface="楷体_GB2312" panose="02010609030101010101" pitchFamily="1" charset="-122"/>
                <a:sym typeface="+mn-ea"/>
              </a:rPr>
              <a:t>工贵其久，业贵其专</a:t>
            </a:r>
            <a:endParaRPr lang="zh-CN" altLang="en-US" sz="2800" b="1" dirty="0">
              <a:solidFill>
                <a:schemeClr val="accent2"/>
              </a:solidFill>
              <a:ea typeface="楷体_GB2312" panose="02010609030101010101" pitchFamily="1" charset="-122"/>
              <a:sym typeface="+mn-ea"/>
            </a:endParaRPr>
          </a:p>
          <a:p>
            <a:pPr marL="431800" indent="-323850" algn="l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2800" b="1" dirty="0">
                <a:solidFill>
                  <a:schemeClr val="accent2"/>
                </a:solidFill>
                <a:ea typeface="楷体_GB2312" panose="02010609030101010101" pitchFamily="1" charset="-122"/>
                <a:sym typeface="+mn-ea"/>
              </a:rPr>
              <a:t>用心专一，持之以恒</a:t>
            </a:r>
            <a:endParaRPr lang="zh-CN" altLang="en-US" sz="2800" b="1" dirty="0">
              <a:solidFill>
                <a:schemeClr val="accent2"/>
              </a:solidFill>
              <a:ea typeface="楷体_GB2312" panose="02010609030101010101" pitchFamily="1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6990" y="4634865"/>
            <a:ext cx="4580890" cy="4914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431800" indent="-323850" algn="l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2800" b="1">
                <a:solidFill>
                  <a:schemeClr val="accent2"/>
                </a:solidFill>
                <a:latin typeface="楷体_GB2312" panose="02010609030101010101" pitchFamily="1" charset="-122"/>
                <a:ea typeface="楷体_GB2312" panose="02010609030101010101" pitchFamily="1" charset="-122"/>
                <a:cs typeface="楷体_GB2312" panose="02010609030101010101" pitchFamily="1" charset="-122"/>
                <a:sym typeface="+mn-ea"/>
              </a:rPr>
              <a:t>科技围堵阻碍不了民族复兴</a:t>
            </a:r>
            <a:endParaRPr lang="zh-CN" altLang="en-US" sz="2800" b="1" dirty="0">
              <a:solidFill>
                <a:schemeClr val="accent2"/>
              </a:solidFill>
              <a:latin typeface="楷体_GB2312" panose="02010609030101010101" pitchFamily="1" charset="-122"/>
              <a:ea typeface="楷体_GB2312" panose="02010609030101010101" pitchFamily="1" charset="-122"/>
              <a:cs typeface="楷体_GB2312" panose="02010609030101010101" pitchFamily="1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Footer Placeholder 4"/>
          <p:cNvSpPr txBox="1">
            <a:spLocks noGrp="1"/>
          </p:cNvSpPr>
          <p:nvPr/>
        </p:nvSpPr>
        <p:spPr>
          <a:xfrm>
            <a:off x="3448050" y="6886575"/>
            <a:ext cx="3194050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algn="ctr" defTabSz="449580" hangingPunct="0">
              <a:lnSpc>
                <a:spcPct val="11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n-GB" altLang="en-US" sz="1000" dirty="0">
                <a:latin typeface="Comic Sans MS" panose="030F0702030302020204" pitchFamily="2" charset="0"/>
                <a:ea typeface="宋体" panose="02010600030101010101" pitchFamily="2" charset="-122"/>
              </a:rPr>
              <a:t>Zhou, Erqiang</a:t>
            </a:r>
            <a:endParaRPr lang="en-GB" altLang="en-US" sz="10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7410" name="Rectangle 2"/>
          <p:cNvSpPr>
            <a:spLocks noGrp="1"/>
          </p:cNvSpPr>
          <p:nvPr>
            <p:ph type="title"/>
          </p:nvPr>
        </p:nvSpPr>
        <p:spPr>
          <a:xfrm>
            <a:off x="503238" y="301625"/>
            <a:ext cx="7848600" cy="922338"/>
          </a:xfrm>
        </p:spPr>
        <p:txBody>
          <a:bodyPr wrap="square" lIns="0" tIns="0" rIns="0" bIns="0" anchor="ctr" anchorCtr="0"/>
          <a:lstStyle/>
          <a:p>
            <a:pPr defTabSz="449580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zh-CN" altLang="en-US" dirty="0"/>
              <a:t>课程的重要性</a:t>
            </a:r>
            <a:endParaRPr lang="zh-CN" altLang="en-US" dirty="0"/>
          </a:p>
        </p:txBody>
      </p:sp>
      <p:sp>
        <p:nvSpPr>
          <p:cNvPr id="17411" name="Rectangle 3"/>
          <p:cNvSpPr>
            <a:spLocks noGrp="1"/>
          </p:cNvSpPr>
          <p:nvPr>
            <p:ph type="body"/>
          </p:nvPr>
        </p:nvSpPr>
        <p:spPr>
          <a:xfrm>
            <a:off x="503238" y="1728788"/>
            <a:ext cx="9070975" cy="5048250"/>
          </a:xfrm>
        </p:spPr>
        <p:txBody>
          <a:bodyPr wrap="square" lIns="0" tIns="22680" rIns="0" bIns="0" anchor="t" anchorCtr="0"/>
          <a:lstStyle/>
          <a:p>
            <a:pPr marL="431800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solidFill>
                  <a:srgbClr val="0000FF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图灵奖</a:t>
            </a:r>
            <a:r>
              <a:rPr lang="zh-CN" altLang="en-US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得主及贡献领域</a:t>
            </a:r>
            <a:endParaRPr lang="zh-CN" altLang="en-US" b="1" dirty="0"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431800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zh-CN" altLang="en-US" b="1" dirty="0"/>
          </a:p>
        </p:txBody>
      </p:sp>
      <p:grpSp>
        <p:nvGrpSpPr>
          <p:cNvPr id="17412" name="组合 16388"/>
          <p:cNvGrpSpPr/>
          <p:nvPr/>
        </p:nvGrpSpPr>
        <p:grpSpPr>
          <a:xfrm>
            <a:off x="790575" y="2395538"/>
            <a:ext cx="8691563" cy="4229100"/>
            <a:chOff x="0" y="0"/>
            <a:chExt cx="5474" cy="2663"/>
          </a:xfrm>
        </p:grpSpPr>
        <p:sp>
          <p:nvSpPr>
            <p:cNvPr id="17413" name="Rectangle 5"/>
            <p:cNvSpPr/>
            <p:nvPr/>
          </p:nvSpPr>
          <p:spPr>
            <a:xfrm>
              <a:off x="0" y="0"/>
              <a:ext cx="646" cy="256"/>
            </a:xfrm>
            <a:prstGeom prst="rect">
              <a:avLst/>
            </a:prstGeom>
            <a:solidFill>
              <a:srgbClr val="B3B3B3"/>
            </a:solidFill>
            <a:ln w="9525">
              <a:noFill/>
            </a:ln>
          </p:spPr>
          <p:txBody>
            <a:bodyPr lIns="36000" tIns="47340" rIns="36000" bIns="36000" anchor="ctr" anchorCtr="0"/>
            <a:lstStyle/>
            <a:p>
              <a:pPr indent="0" defTabSz="449580" hangingPunct="0">
                <a:lnSpc>
                  <a:spcPct val="95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</a:pPr>
              <a:r>
                <a:rPr lang="en-GB" altLang="en-US" dirty="0">
                  <a:solidFill>
                    <a:schemeClr val="accent2"/>
                  </a:solidFill>
                  <a:latin typeface="楷体" panose="02010609060101010101" pitchFamily="1" charset="-122"/>
                  <a:ea typeface="楷体" panose="02010609060101010101" pitchFamily="1" charset="-122"/>
                </a:rPr>
                <a:t>1966</a:t>
              </a:r>
              <a:r>
                <a:rPr lang="zh-CN" altLang="en-US" sz="2000" dirty="0">
                  <a:latin typeface="楷体" panose="02010609060101010101" pitchFamily="1" charset="-122"/>
                  <a:ea typeface="楷体" panose="02010609060101010101" pitchFamily="1" charset="-122"/>
                </a:rPr>
                <a:t>年</a:t>
              </a:r>
              <a:endParaRPr lang="zh-CN" altLang="en-US" sz="2000" dirty="0">
                <a:latin typeface="楷体" panose="02010609060101010101" pitchFamily="1" charset="-122"/>
                <a:ea typeface="楷体" panose="02010609060101010101" pitchFamily="1" charset="-122"/>
              </a:endParaRPr>
            </a:p>
          </p:txBody>
        </p:sp>
        <p:sp>
          <p:nvSpPr>
            <p:cNvPr id="17414" name="Rectangle 6"/>
            <p:cNvSpPr/>
            <p:nvPr/>
          </p:nvSpPr>
          <p:spPr>
            <a:xfrm>
              <a:off x="646" y="0"/>
              <a:ext cx="1400" cy="256"/>
            </a:xfrm>
            <a:prstGeom prst="rect">
              <a:avLst/>
            </a:prstGeom>
            <a:solidFill>
              <a:srgbClr val="B3B3B3"/>
            </a:solidFill>
            <a:ln w="9525">
              <a:noFill/>
            </a:ln>
          </p:spPr>
          <p:txBody>
            <a:bodyPr lIns="36000" tIns="48600" rIns="36000" bIns="36000" anchor="ctr" anchorCtr="0"/>
            <a:lstStyle/>
            <a:p>
              <a:pPr indent="0" defTabSz="449580" hangingPunct="0">
                <a:lnSpc>
                  <a:spcPct val="95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</a:pPr>
              <a:r>
                <a:rPr lang="zh-CN" altLang="en-US" sz="2000" dirty="0">
                  <a:latin typeface="楷体" panose="02010609060101010101" pitchFamily="1" charset="-122"/>
                  <a:ea typeface="楷体" panose="02010609060101010101" pitchFamily="1" charset="-122"/>
                </a:rPr>
                <a:t>艾伦</a:t>
              </a:r>
              <a:r>
                <a:rPr lang="en-GB" altLang="en-US" dirty="0">
                  <a:latin typeface="楷体" panose="02010609060101010101" pitchFamily="1" charset="-122"/>
                  <a:ea typeface="楷体" panose="02010609060101010101" pitchFamily="1" charset="-122"/>
                </a:rPr>
                <a:t>·</a:t>
              </a:r>
              <a:r>
                <a:rPr lang="zh-CN" altLang="en-US" sz="2000" dirty="0">
                  <a:latin typeface="楷体" panose="02010609060101010101" pitchFamily="1" charset="-122"/>
                  <a:ea typeface="楷体" panose="02010609060101010101" pitchFamily="1" charset="-122"/>
                </a:rPr>
                <a:t>佩利</a:t>
              </a:r>
              <a:endParaRPr lang="zh-CN" altLang="en-US" sz="2000" dirty="0">
                <a:latin typeface="楷体" panose="02010609060101010101" pitchFamily="1" charset="-122"/>
                <a:ea typeface="楷体" panose="02010609060101010101" pitchFamily="1" charset="-122"/>
              </a:endParaRPr>
            </a:p>
          </p:txBody>
        </p:sp>
        <p:sp>
          <p:nvSpPr>
            <p:cNvPr id="17415" name="Rectangle 7"/>
            <p:cNvSpPr/>
            <p:nvPr/>
          </p:nvSpPr>
          <p:spPr>
            <a:xfrm>
              <a:off x="2046" y="0"/>
              <a:ext cx="3429" cy="256"/>
            </a:xfrm>
            <a:prstGeom prst="rect">
              <a:avLst/>
            </a:prstGeom>
            <a:solidFill>
              <a:srgbClr val="B3B3B3"/>
            </a:solidFill>
            <a:ln w="9525">
              <a:noFill/>
            </a:ln>
          </p:spPr>
          <p:txBody>
            <a:bodyPr lIns="36000" tIns="48600" rIns="36000" bIns="36000" anchor="ctr" anchorCtr="0"/>
            <a:lstStyle/>
            <a:p>
              <a:pPr indent="0" defTabSz="449580" hangingPunct="0">
                <a:lnSpc>
                  <a:spcPct val="95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</a:pPr>
              <a:r>
                <a:rPr lang="zh-CN" altLang="en-US" sz="2000" dirty="0">
                  <a:latin typeface="楷体" panose="02010609060101010101" pitchFamily="1" charset="-122"/>
                  <a:ea typeface="楷体" panose="02010609060101010101" pitchFamily="1" charset="-122"/>
                </a:rPr>
                <a:t>高级</a:t>
              </a:r>
              <a:r>
                <a:rPr lang="zh-CN" altLang="en-US" sz="2000" dirty="0">
                  <a:solidFill>
                    <a:srgbClr val="0000FF"/>
                  </a:solidFill>
                  <a:latin typeface="楷体" panose="02010609060101010101" pitchFamily="1" charset="-122"/>
                  <a:ea typeface="楷体" panose="02010609060101010101" pitchFamily="1" charset="-122"/>
                </a:rPr>
                <a:t>程序设计技巧</a:t>
              </a:r>
              <a:r>
                <a:rPr lang="zh-CN" altLang="en-US" sz="2000" dirty="0">
                  <a:latin typeface="楷体" panose="02010609060101010101" pitchFamily="1" charset="-122"/>
                  <a:ea typeface="楷体" panose="02010609060101010101" pitchFamily="1" charset="-122"/>
                </a:rPr>
                <a:t>，</a:t>
              </a:r>
              <a:r>
                <a:rPr lang="zh-CN" altLang="en-US" sz="2000" dirty="0">
                  <a:solidFill>
                    <a:srgbClr val="0000FF"/>
                  </a:solidFill>
                  <a:latin typeface="楷体" panose="02010609060101010101" pitchFamily="1" charset="-122"/>
                  <a:ea typeface="楷体" panose="02010609060101010101" pitchFamily="1" charset="-122"/>
                </a:rPr>
                <a:t>编译器构造</a:t>
              </a:r>
              <a:endParaRPr lang="zh-CN" altLang="en-US" sz="2000" dirty="0">
                <a:solidFill>
                  <a:srgbClr val="0000FF"/>
                </a:solidFill>
                <a:latin typeface="楷体" panose="02010609060101010101" pitchFamily="1" charset="-122"/>
                <a:ea typeface="楷体" panose="02010609060101010101" pitchFamily="1" charset="-122"/>
              </a:endParaRPr>
            </a:p>
          </p:txBody>
        </p:sp>
        <p:sp>
          <p:nvSpPr>
            <p:cNvPr id="17416" name="Rectangle 8"/>
            <p:cNvSpPr/>
            <p:nvPr/>
          </p:nvSpPr>
          <p:spPr>
            <a:xfrm>
              <a:off x="0" y="256"/>
              <a:ext cx="646" cy="256"/>
            </a:xfrm>
            <a:prstGeom prst="rect">
              <a:avLst/>
            </a:prstGeom>
            <a:solidFill>
              <a:srgbClr val="CCCCCC"/>
            </a:solidFill>
            <a:ln w="9525">
              <a:noFill/>
            </a:ln>
          </p:spPr>
          <p:txBody>
            <a:bodyPr lIns="36000" tIns="47340" rIns="36000" bIns="36000" anchor="ctr" anchorCtr="0"/>
            <a:lstStyle/>
            <a:p>
              <a:pPr indent="0" defTabSz="449580" hangingPunct="0">
                <a:lnSpc>
                  <a:spcPct val="95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</a:pPr>
              <a:r>
                <a:rPr lang="en-GB" altLang="en-US" dirty="0">
                  <a:latin typeface="楷体" panose="02010609060101010101" pitchFamily="1" charset="-122"/>
                  <a:ea typeface="楷体" panose="02010609060101010101" pitchFamily="1" charset="-122"/>
                </a:rPr>
                <a:t>1972</a:t>
              </a:r>
              <a:r>
                <a:rPr lang="zh-CN" altLang="en-US" sz="2000" dirty="0">
                  <a:latin typeface="楷体" panose="02010609060101010101" pitchFamily="1" charset="-122"/>
                  <a:ea typeface="楷体" panose="02010609060101010101" pitchFamily="1" charset="-122"/>
                </a:rPr>
                <a:t>年</a:t>
              </a:r>
              <a:endParaRPr lang="zh-CN" altLang="en-US" sz="2000" dirty="0">
                <a:latin typeface="楷体" panose="02010609060101010101" pitchFamily="1" charset="-122"/>
                <a:ea typeface="楷体" panose="02010609060101010101" pitchFamily="1" charset="-122"/>
              </a:endParaRPr>
            </a:p>
          </p:txBody>
        </p:sp>
        <p:sp>
          <p:nvSpPr>
            <p:cNvPr id="17417" name="Rectangle 9"/>
            <p:cNvSpPr/>
            <p:nvPr/>
          </p:nvSpPr>
          <p:spPr>
            <a:xfrm>
              <a:off x="646" y="256"/>
              <a:ext cx="1400" cy="256"/>
            </a:xfrm>
            <a:prstGeom prst="rect">
              <a:avLst/>
            </a:prstGeom>
            <a:solidFill>
              <a:srgbClr val="CCCCCC"/>
            </a:solidFill>
            <a:ln w="9525">
              <a:noFill/>
            </a:ln>
          </p:spPr>
          <p:txBody>
            <a:bodyPr lIns="36000" tIns="48600" rIns="36000" bIns="36000" anchor="ctr" anchorCtr="0"/>
            <a:lstStyle/>
            <a:p>
              <a:pPr indent="0" defTabSz="449580" hangingPunct="0">
                <a:lnSpc>
                  <a:spcPct val="95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</a:pPr>
              <a:r>
                <a:rPr lang="zh-CN" altLang="en-US" sz="2000" dirty="0">
                  <a:latin typeface="楷体" panose="02010609060101010101" pitchFamily="1" charset="-122"/>
                  <a:ea typeface="楷体" panose="02010609060101010101" pitchFamily="1" charset="-122"/>
                </a:rPr>
                <a:t>艾兹格</a:t>
              </a:r>
              <a:r>
                <a:rPr lang="en-GB" altLang="en-US" dirty="0">
                  <a:latin typeface="楷体" panose="02010609060101010101" pitchFamily="1" charset="-122"/>
                  <a:ea typeface="楷体" panose="02010609060101010101" pitchFamily="1" charset="-122"/>
                </a:rPr>
                <a:t>·</a:t>
              </a:r>
              <a:r>
                <a:rPr lang="zh-CN" altLang="en-US" sz="2000" dirty="0">
                  <a:latin typeface="楷体" panose="02010609060101010101" pitchFamily="1" charset="-122"/>
                  <a:ea typeface="楷体" panose="02010609060101010101" pitchFamily="1" charset="-122"/>
                </a:rPr>
                <a:t>迪科斯彻</a:t>
              </a:r>
              <a:endParaRPr lang="zh-CN" altLang="en-US" sz="2000" dirty="0">
                <a:latin typeface="楷体" panose="02010609060101010101" pitchFamily="1" charset="-122"/>
                <a:ea typeface="楷体" panose="02010609060101010101" pitchFamily="1" charset="-122"/>
              </a:endParaRPr>
            </a:p>
          </p:txBody>
        </p:sp>
        <p:sp>
          <p:nvSpPr>
            <p:cNvPr id="17418" name="Rectangle 10"/>
            <p:cNvSpPr/>
            <p:nvPr/>
          </p:nvSpPr>
          <p:spPr>
            <a:xfrm>
              <a:off x="2046" y="256"/>
              <a:ext cx="3429" cy="256"/>
            </a:xfrm>
            <a:prstGeom prst="rect">
              <a:avLst/>
            </a:prstGeom>
            <a:solidFill>
              <a:srgbClr val="CCCCCC"/>
            </a:solidFill>
            <a:ln w="9525">
              <a:noFill/>
            </a:ln>
          </p:spPr>
          <p:txBody>
            <a:bodyPr lIns="36000" tIns="48600" rIns="36000" bIns="36000" anchor="ctr" anchorCtr="0"/>
            <a:lstStyle/>
            <a:p>
              <a:pPr indent="0" defTabSz="449580" hangingPunct="0">
                <a:lnSpc>
                  <a:spcPct val="95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</a:pPr>
              <a:r>
                <a:rPr lang="zh-CN" altLang="en-US" sz="2000" dirty="0">
                  <a:solidFill>
                    <a:srgbClr val="0000FF"/>
                  </a:solidFill>
                  <a:latin typeface="楷体" panose="02010609060101010101" pitchFamily="1" charset="-122"/>
                  <a:ea typeface="楷体" panose="02010609060101010101" pitchFamily="1" charset="-122"/>
                </a:rPr>
                <a:t>程序设计语言</a:t>
              </a:r>
              <a:r>
                <a:rPr lang="zh-CN" altLang="en-US" sz="2000" dirty="0">
                  <a:latin typeface="楷体" panose="02010609060101010101" pitchFamily="1" charset="-122"/>
                  <a:ea typeface="楷体" panose="02010609060101010101" pitchFamily="1" charset="-122"/>
                </a:rPr>
                <a:t>的科学与艺术</a:t>
              </a:r>
              <a:endParaRPr lang="zh-CN" altLang="en-US" sz="2000" dirty="0">
                <a:latin typeface="楷体" panose="02010609060101010101" pitchFamily="1" charset="-122"/>
                <a:ea typeface="楷体" panose="02010609060101010101" pitchFamily="1" charset="-122"/>
              </a:endParaRPr>
            </a:p>
          </p:txBody>
        </p:sp>
        <p:sp>
          <p:nvSpPr>
            <p:cNvPr id="17419" name="Rectangle 11"/>
            <p:cNvSpPr/>
            <p:nvPr/>
          </p:nvSpPr>
          <p:spPr>
            <a:xfrm>
              <a:off x="0" y="512"/>
              <a:ext cx="646" cy="256"/>
            </a:xfrm>
            <a:prstGeom prst="rect">
              <a:avLst/>
            </a:prstGeom>
            <a:solidFill>
              <a:srgbClr val="E6E6E6"/>
            </a:solidFill>
            <a:ln w="9525">
              <a:noFill/>
            </a:ln>
          </p:spPr>
          <p:txBody>
            <a:bodyPr lIns="36000" tIns="47340" rIns="36000" bIns="36000" anchor="ctr" anchorCtr="0"/>
            <a:lstStyle/>
            <a:p>
              <a:pPr indent="0" defTabSz="449580" hangingPunct="0">
                <a:lnSpc>
                  <a:spcPct val="95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</a:pPr>
              <a:r>
                <a:rPr lang="en-GB" altLang="en-US" dirty="0">
                  <a:solidFill>
                    <a:schemeClr val="accent2"/>
                  </a:solidFill>
                  <a:latin typeface="楷体" panose="02010609060101010101" pitchFamily="1" charset="-122"/>
                  <a:ea typeface="楷体" panose="02010609060101010101" pitchFamily="1" charset="-122"/>
                </a:rPr>
                <a:t>1974</a:t>
              </a:r>
              <a:r>
                <a:rPr lang="zh-CN" altLang="en-US" sz="2000" dirty="0">
                  <a:latin typeface="楷体" panose="02010609060101010101" pitchFamily="1" charset="-122"/>
                  <a:ea typeface="楷体" panose="02010609060101010101" pitchFamily="1" charset="-122"/>
                </a:rPr>
                <a:t>年</a:t>
              </a:r>
              <a:endParaRPr lang="zh-CN" altLang="en-US" sz="2000" dirty="0">
                <a:latin typeface="楷体" panose="02010609060101010101" pitchFamily="1" charset="-122"/>
                <a:ea typeface="楷体" panose="02010609060101010101" pitchFamily="1" charset="-122"/>
              </a:endParaRPr>
            </a:p>
          </p:txBody>
        </p:sp>
        <p:sp>
          <p:nvSpPr>
            <p:cNvPr id="17420" name="Rectangle 12"/>
            <p:cNvSpPr/>
            <p:nvPr/>
          </p:nvSpPr>
          <p:spPr>
            <a:xfrm>
              <a:off x="646" y="512"/>
              <a:ext cx="1400" cy="256"/>
            </a:xfrm>
            <a:prstGeom prst="rect">
              <a:avLst/>
            </a:prstGeom>
            <a:solidFill>
              <a:srgbClr val="E6E6E6"/>
            </a:solidFill>
            <a:ln w="9525">
              <a:noFill/>
            </a:ln>
          </p:spPr>
          <p:txBody>
            <a:bodyPr lIns="36000" tIns="48600" rIns="36000" bIns="36000" anchor="ctr" anchorCtr="0"/>
            <a:lstStyle/>
            <a:p>
              <a:pPr indent="0" defTabSz="449580" hangingPunct="0">
                <a:lnSpc>
                  <a:spcPct val="95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</a:pPr>
              <a:r>
                <a:rPr lang="zh-CN" altLang="en-US" sz="2000" dirty="0">
                  <a:solidFill>
                    <a:schemeClr val="accent2"/>
                  </a:solidFill>
                  <a:latin typeface="楷体" panose="02010609060101010101" pitchFamily="1" charset="-122"/>
                  <a:ea typeface="楷体" panose="02010609060101010101" pitchFamily="1" charset="-122"/>
                </a:rPr>
                <a:t>高德纳</a:t>
              </a:r>
              <a:endParaRPr lang="zh-CN" altLang="en-US" sz="2000" dirty="0">
                <a:solidFill>
                  <a:schemeClr val="accent2"/>
                </a:solidFill>
                <a:latin typeface="楷体" panose="02010609060101010101" pitchFamily="1" charset="-122"/>
                <a:ea typeface="楷体" panose="02010609060101010101" pitchFamily="1" charset="-122"/>
              </a:endParaRPr>
            </a:p>
          </p:txBody>
        </p:sp>
        <p:sp>
          <p:nvSpPr>
            <p:cNvPr id="17421" name="Rectangle 13"/>
            <p:cNvSpPr/>
            <p:nvPr/>
          </p:nvSpPr>
          <p:spPr>
            <a:xfrm>
              <a:off x="2046" y="512"/>
              <a:ext cx="3429" cy="256"/>
            </a:xfrm>
            <a:prstGeom prst="rect">
              <a:avLst/>
            </a:prstGeom>
            <a:solidFill>
              <a:srgbClr val="E6E6E6"/>
            </a:solidFill>
            <a:ln w="9525">
              <a:noFill/>
            </a:ln>
          </p:spPr>
          <p:txBody>
            <a:bodyPr lIns="36000" tIns="48600" rIns="36000" bIns="36000" anchor="ctr" anchorCtr="0"/>
            <a:lstStyle/>
            <a:p>
              <a:pPr indent="0" defTabSz="449580" hangingPunct="0">
                <a:lnSpc>
                  <a:spcPct val="95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</a:pPr>
              <a:r>
                <a:rPr lang="zh-CN" altLang="en-US" sz="2000" dirty="0">
                  <a:latin typeface="楷体" panose="02010609060101010101" pitchFamily="1" charset="-122"/>
                  <a:ea typeface="楷体" panose="02010609060101010101" pitchFamily="1" charset="-122"/>
                </a:rPr>
                <a:t>算法分析、</a:t>
              </a:r>
              <a:r>
                <a:rPr lang="zh-CN" altLang="en-US" sz="2000" dirty="0">
                  <a:solidFill>
                    <a:srgbClr val="0000FF"/>
                  </a:solidFill>
                  <a:latin typeface="楷体" panose="02010609060101010101" pitchFamily="1" charset="-122"/>
                  <a:ea typeface="楷体" panose="02010609060101010101" pitchFamily="1" charset="-122"/>
                </a:rPr>
                <a:t>程序设计语言的设计</a:t>
              </a:r>
              <a:r>
                <a:rPr lang="zh-CN" altLang="en-US" sz="2000" dirty="0">
                  <a:latin typeface="楷体" panose="02010609060101010101" pitchFamily="1" charset="-122"/>
                  <a:ea typeface="楷体" panose="02010609060101010101" pitchFamily="1" charset="-122"/>
                </a:rPr>
                <a:t>、程序设计</a:t>
              </a:r>
              <a:endParaRPr lang="zh-CN" altLang="en-US" sz="2000" dirty="0">
                <a:latin typeface="楷体" panose="02010609060101010101" pitchFamily="1" charset="-122"/>
                <a:ea typeface="楷体" panose="02010609060101010101" pitchFamily="1" charset="-122"/>
              </a:endParaRPr>
            </a:p>
          </p:txBody>
        </p:sp>
        <p:sp>
          <p:nvSpPr>
            <p:cNvPr id="17422" name="Rectangle 14"/>
            <p:cNvSpPr/>
            <p:nvPr/>
          </p:nvSpPr>
          <p:spPr>
            <a:xfrm>
              <a:off x="0" y="768"/>
              <a:ext cx="646" cy="461"/>
            </a:xfrm>
            <a:prstGeom prst="rect">
              <a:avLst/>
            </a:prstGeom>
            <a:solidFill>
              <a:srgbClr val="CCCCCC"/>
            </a:solidFill>
            <a:ln w="9525">
              <a:noFill/>
            </a:ln>
          </p:spPr>
          <p:txBody>
            <a:bodyPr lIns="36000" tIns="47340" rIns="36000" bIns="36000" anchor="ctr" anchorCtr="0"/>
            <a:lstStyle/>
            <a:p>
              <a:pPr indent="0" defTabSz="449580" hangingPunct="0">
                <a:lnSpc>
                  <a:spcPct val="95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</a:pPr>
              <a:r>
                <a:rPr lang="en-GB" altLang="en-US" dirty="0">
                  <a:latin typeface="楷体" panose="02010609060101010101" pitchFamily="1" charset="-122"/>
                  <a:ea typeface="楷体" panose="02010609060101010101" pitchFamily="1" charset="-122"/>
                </a:rPr>
                <a:t>1976</a:t>
              </a:r>
              <a:r>
                <a:rPr lang="zh-CN" altLang="en-US" sz="2000" dirty="0">
                  <a:latin typeface="楷体" panose="02010609060101010101" pitchFamily="1" charset="-122"/>
                  <a:ea typeface="楷体" panose="02010609060101010101" pitchFamily="1" charset="-122"/>
                </a:rPr>
                <a:t>年</a:t>
              </a:r>
              <a:endParaRPr lang="zh-CN" altLang="en-US" sz="2000" dirty="0">
                <a:latin typeface="楷体" panose="02010609060101010101" pitchFamily="1" charset="-122"/>
                <a:ea typeface="楷体" panose="02010609060101010101" pitchFamily="1" charset="-122"/>
              </a:endParaRPr>
            </a:p>
          </p:txBody>
        </p:sp>
        <p:sp>
          <p:nvSpPr>
            <p:cNvPr id="17423" name="Rectangle 15"/>
            <p:cNvSpPr/>
            <p:nvPr/>
          </p:nvSpPr>
          <p:spPr>
            <a:xfrm>
              <a:off x="646" y="768"/>
              <a:ext cx="1400" cy="461"/>
            </a:xfrm>
            <a:prstGeom prst="rect">
              <a:avLst/>
            </a:prstGeom>
            <a:solidFill>
              <a:srgbClr val="CCCCCC"/>
            </a:solidFill>
            <a:ln w="9525">
              <a:noFill/>
            </a:ln>
          </p:spPr>
          <p:txBody>
            <a:bodyPr lIns="36000" tIns="48600" rIns="36000" bIns="36000" anchor="ctr" anchorCtr="0"/>
            <a:lstStyle/>
            <a:p>
              <a:pPr indent="0" defTabSz="449580" hangingPunct="0">
                <a:lnSpc>
                  <a:spcPct val="95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</a:pPr>
              <a:r>
                <a:rPr lang="zh-CN" altLang="en-US" sz="2000" dirty="0">
                  <a:latin typeface="楷体" panose="02010609060101010101" pitchFamily="1" charset="-122"/>
                  <a:ea typeface="楷体" panose="02010609060101010101" pitchFamily="1" charset="-122"/>
                </a:rPr>
                <a:t>迈克尔</a:t>
              </a:r>
              <a:r>
                <a:rPr lang="en-GB" altLang="en-US" dirty="0">
                  <a:latin typeface="楷体" panose="02010609060101010101" pitchFamily="1" charset="-122"/>
                  <a:ea typeface="楷体" panose="02010609060101010101" pitchFamily="1" charset="-122"/>
                </a:rPr>
                <a:t>·</a:t>
              </a:r>
              <a:r>
                <a:rPr lang="zh-CN" altLang="en-US" sz="2000" dirty="0">
                  <a:latin typeface="楷体" panose="02010609060101010101" pitchFamily="1" charset="-122"/>
                  <a:ea typeface="楷体" panose="02010609060101010101" pitchFamily="1" charset="-122"/>
                </a:rPr>
                <a:t>拉宾</a:t>
              </a:r>
              <a:br>
                <a:rPr lang="zh-CN" altLang="en-US" dirty="0">
                  <a:latin typeface="楷体" panose="02010609060101010101" pitchFamily="1" charset="-122"/>
                  <a:ea typeface="楷体" panose="02010609060101010101" pitchFamily="1" charset="-122"/>
                </a:rPr>
              </a:br>
              <a:r>
                <a:rPr lang="zh-CN" altLang="en-US" sz="2000" dirty="0">
                  <a:latin typeface="楷体" panose="02010609060101010101" pitchFamily="1" charset="-122"/>
                  <a:ea typeface="楷体" panose="02010609060101010101" pitchFamily="1" charset="-122"/>
                </a:rPr>
                <a:t>达纳</a:t>
              </a:r>
              <a:r>
                <a:rPr lang="en-GB" altLang="en-US" dirty="0">
                  <a:latin typeface="楷体" panose="02010609060101010101" pitchFamily="1" charset="-122"/>
                  <a:ea typeface="楷体" panose="02010609060101010101" pitchFamily="1" charset="-122"/>
                </a:rPr>
                <a:t>·</a:t>
              </a:r>
              <a:r>
                <a:rPr lang="zh-CN" altLang="en-US" sz="2000" dirty="0">
                  <a:latin typeface="楷体" panose="02010609060101010101" pitchFamily="1" charset="-122"/>
                  <a:ea typeface="楷体" panose="02010609060101010101" pitchFamily="1" charset="-122"/>
                </a:rPr>
                <a:t>斯科特</a:t>
              </a:r>
              <a:endParaRPr lang="zh-CN" altLang="en-US" sz="2000" dirty="0">
                <a:latin typeface="楷体" panose="02010609060101010101" pitchFamily="1" charset="-122"/>
                <a:ea typeface="楷体" panose="02010609060101010101" pitchFamily="1" charset="-122"/>
              </a:endParaRPr>
            </a:p>
          </p:txBody>
        </p:sp>
        <p:sp>
          <p:nvSpPr>
            <p:cNvPr id="17424" name="Rectangle 16"/>
            <p:cNvSpPr/>
            <p:nvPr/>
          </p:nvSpPr>
          <p:spPr>
            <a:xfrm>
              <a:off x="2046" y="768"/>
              <a:ext cx="3429" cy="461"/>
            </a:xfrm>
            <a:prstGeom prst="rect">
              <a:avLst/>
            </a:prstGeom>
            <a:solidFill>
              <a:srgbClr val="CCCCCC"/>
            </a:solidFill>
            <a:ln w="9525">
              <a:noFill/>
            </a:ln>
          </p:spPr>
          <p:txBody>
            <a:bodyPr lIns="36000" tIns="48600" rIns="36000" bIns="36000" anchor="ctr" anchorCtr="0"/>
            <a:lstStyle/>
            <a:p>
              <a:pPr indent="0" defTabSz="449580" hangingPunct="0">
                <a:lnSpc>
                  <a:spcPct val="95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</a:pPr>
              <a:r>
                <a:rPr lang="zh-CN" altLang="en-US" sz="2000" dirty="0">
                  <a:solidFill>
                    <a:srgbClr val="0000FF"/>
                  </a:solidFill>
                  <a:latin typeface="楷体" panose="02010609060101010101" pitchFamily="1" charset="-122"/>
                  <a:ea typeface="楷体" panose="02010609060101010101" pitchFamily="1" charset="-122"/>
                </a:rPr>
                <a:t>非确定性自动机</a:t>
              </a:r>
              <a:endParaRPr lang="zh-CN" altLang="en-US" sz="2000" dirty="0">
                <a:solidFill>
                  <a:srgbClr val="0000FF"/>
                </a:solidFill>
                <a:latin typeface="楷体" panose="02010609060101010101" pitchFamily="1" charset="-122"/>
                <a:ea typeface="楷体" panose="02010609060101010101" pitchFamily="1" charset="-122"/>
              </a:endParaRPr>
            </a:p>
          </p:txBody>
        </p:sp>
        <p:sp>
          <p:nvSpPr>
            <p:cNvPr id="17425" name="Rectangle 17"/>
            <p:cNvSpPr/>
            <p:nvPr/>
          </p:nvSpPr>
          <p:spPr>
            <a:xfrm>
              <a:off x="0" y="1229"/>
              <a:ext cx="646" cy="256"/>
            </a:xfrm>
            <a:prstGeom prst="rect">
              <a:avLst/>
            </a:prstGeom>
            <a:solidFill>
              <a:srgbClr val="E6E6E6"/>
            </a:solidFill>
            <a:ln w="9525">
              <a:noFill/>
            </a:ln>
          </p:spPr>
          <p:txBody>
            <a:bodyPr lIns="36000" tIns="47340" rIns="36000" bIns="36000" anchor="ctr" anchorCtr="0"/>
            <a:lstStyle/>
            <a:p>
              <a:pPr indent="0" defTabSz="449580" hangingPunct="0">
                <a:lnSpc>
                  <a:spcPct val="95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</a:pPr>
              <a:r>
                <a:rPr lang="en-GB" altLang="en-US" dirty="0">
                  <a:solidFill>
                    <a:schemeClr val="accent2"/>
                  </a:solidFill>
                  <a:latin typeface="楷体" panose="02010609060101010101" pitchFamily="1" charset="-122"/>
                  <a:ea typeface="楷体" panose="02010609060101010101" pitchFamily="1" charset="-122"/>
                </a:rPr>
                <a:t>1977</a:t>
              </a:r>
              <a:r>
                <a:rPr lang="zh-CN" altLang="en-US" sz="2000" dirty="0">
                  <a:latin typeface="楷体" panose="02010609060101010101" pitchFamily="1" charset="-122"/>
                  <a:ea typeface="楷体" panose="02010609060101010101" pitchFamily="1" charset="-122"/>
                </a:rPr>
                <a:t>年</a:t>
              </a:r>
              <a:endParaRPr lang="zh-CN" altLang="en-US" sz="2000" dirty="0">
                <a:latin typeface="楷体" panose="02010609060101010101" pitchFamily="1" charset="-122"/>
                <a:ea typeface="楷体" panose="02010609060101010101" pitchFamily="1" charset="-122"/>
              </a:endParaRPr>
            </a:p>
          </p:txBody>
        </p:sp>
        <p:sp>
          <p:nvSpPr>
            <p:cNvPr id="17426" name="Rectangle 18"/>
            <p:cNvSpPr/>
            <p:nvPr/>
          </p:nvSpPr>
          <p:spPr>
            <a:xfrm>
              <a:off x="646" y="1229"/>
              <a:ext cx="1400" cy="256"/>
            </a:xfrm>
            <a:prstGeom prst="rect">
              <a:avLst/>
            </a:prstGeom>
            <a:solidFill>
              <a:srgbClr val="E6E6E6"/>
            </a:solidFill>
            <a:ln w="9525">
              <a:noFill/>
            </a:ln>
          </p:spPr>
          <p:txBody>
            <a:bodyPr lIns="36000" tIns="48600" rIns="36000" bIns="36000" anchor="ctr" anchorCtr="0"/>
            <a:lstStyle/>
            <a:p>
              <a:pPr indent="0" defTabSz="449580" hangingPunct="0">
                <a:lnSpc>
                  <a:spcPct val="95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</a:pPr>
              <a:r>
                <a:rPr lang="zh-CN" altLang="en-US" sz="2000" dirty="0">
                  <a:latin typeface="楷体" panose="02010609060101010101" pitchFamily="1" charset="-122"/>
                  <a:ea typeface="楷体" panose="02010609060101010101" pitchFamily="1" charset="-122"/>
                </a:rPr>
                <a:t>约翰</a:t>
              </a:r>
              <a:r>
                <a:rPr lang="en-GB" altLang="en-US" dirty="0">
                  <a:latin typeface="楷体" panose="02010609060101010101" pitchFamily="1" charset="-122"/>
                  <a:ea typeface="楷体" panose="02010609060101010101" pitchFamily="1" charset="-122"/>
                </a:rPr>
                <a:t>·</a:t>
              </a:r>
              <a:r>
                <a:rPr lang="zh-CN" altLang="en-US" sz="2000" dirty="0">
                  <a:latin typeface="楷体" panose="02010609060101010101" pitchFamily="1" charset="-122"/>
                  <a:ea typeface="楷体" panose="02010609060101010101" pitchFamily="1" charset="-122"/>
                </a:rPr>
                <a:t>巴克斯</a:t>
              </a:r>
              <a:endParaRPr lang="zh-CN" altLang="en-US" sz="2000" dirty="0">
                <a:latin typeface="楷体" panose="02010609060101010101" pitchFamily="1" charset="-122"/>
                <a:ea typeface="楷体" panose="02010609060101010101" pitchFamily="1" charset="-122"/>
              </a:endParaRPr>
            </a:p>
          </p:txBody>
        </p:sp>
        <p:sp>
          <p:nvSpPr>
            <p:cNvPr id="17427" name="Rectangle 19"/>
            <p:cNvSpPr/>
            <p:nvPr/>
          </p:nvSpPr>
          <p:spPr>
            <a:xfrm>
              <a:off x="2046" y="1229"/>
              <a:ext cx="3429" cy="256"/>
            </a:xfrm>
            <a:prstGeom prst="rect">
              <a:avLst/>
            </a:prstGeom>
            <a:solidFill>
              <a:srgbClr val="E6E6E6"/>
            </a:solidFill>
            <a:ln w="9525">
              <a:noFill/>
            </a:ln>
          </p:spPr>
          <p:txBody>
            <a:bodyPr lIns="36000" tIns="48600" rIns="36000" bIns="36000" anchor="ctr" anchorCtr="0"/>
            <a:lstStyle/>
            <a:p>
              <a:pPr indent="0" defTabSz="449580" hangingPunct="0">
                <a:lnSpc>
                  <a:spcPct val="95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</a:pPr>
              <a:r>
                <a:rPr lang="zh-CN" altLang="en-US" sz="2000" dirty="0">
                  <a:latin typeface="楷体" panose="02010609060101010101" pitchFamily="1" charset="-122"/>
                  <a:ea typeface="楷体" panose="02010609060101010101" pitchFamily="1" charset="-122"/>
                </a:rPr>
                <a:t>高级编程系统，</a:t>
              </a:r>
              <a:r>
                <a:rPr lang="zh-CN" altLang="en-US" sz="2000" dirty="0">
                  <a:solidFill>
                    <a:srgbClr val="0000FF"/>
                  </a:solidFill>
                  <a:latin typeface="楷体" panose="02010609060101010101" pitchFamily="1" charset="-122"/>
                  <a:ea typeface="楷体" panose="02010609060101010101" pitchFamily="1" charset="-122"/>
                </a:rPr>
                <a:t>程序设计语言规范的形式化定义</a:t>
              </a:r>
              <a:endParaRPr lang="zh-CN" altLang="en-US" sz="2000" dirty="0">
                <a:solidFill>
                  <a:srgbClr val="0000FF"/>
                </a:solidFill>
                <a:latin typeface="楷体" panose="02010609060101010101" pitchFamily="1" charset="-122"/>
                <a:ea typeface="楷体" panose="02010609060101010101" pitchFamily="1" charset="-122"/>
              </a:endParaRPr>
            </a:p>
          </p:txBody>
        </p:sp>
        <p:sp>
          <p:nvSpPr>
            <p:cNvPr id="17428" name="Rectangle 20"/>
            <p:cNvSpPr/>
            <p:nvPr/>
          </p:nvSpPr>
          <p:spPr>
            <a:xfrm>
              <a:off x="0" y="1485"/>
              <a:ext cx="646" cy="461"/>
            </a:xfrm>
            <a:prstGeom prst="rect">
              <a:avLst/>
            </a:prstGeom>
            <a:solidFill>
              <a:srgbClr val="CCCCCC"/>
            </a:solidFill>
            <a:ln w="9525">
              <a:noFill/>
            </a:ln>
          </p:spPr>
          <p:txBody>
            <a:bodyPr lIns="36000" tIns="47340" rIns="36000" bIns="36000" anchor="ctr" anchorCtr="0"/>
            <a:lstStyle/>
            <a:p>
              <a:pPr indent="0" defTabSz="449580" hangingPunct="0">
                <a:lnSpc>
                  <a:spcPct val="95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</a:pPr>
              <a:r>
                <a:rPr lang="en-GB" altLang="en-US" dirty="0">
                  <a:latin typeface="楷体" panose="02010609060101010101" pitchFamily="1" charset="-122"/>
                  <a:ea typeface="楷体" panose="02010609060101010101" pitchFamily="1" charset="-122"/>
                </a:rPr>
                <a:t>1979</a:t>
              </a:r>
              <a:r>
                <a:rPr lang="zh-CN" altLang="en-US" sz="2000" dirty="0">
                  <a:latin typeface="楷体" panose="02010609060101010101" pitchFamily="1" charset="-122"/>
                  <a:ea typeface="楷体" panose="02010609060101010101" pitchFamily="1" charset="-122"/>
                </a:rPr>
                <a:t>年</a:t>
              </a:r>
              <a:endParaRPr lang="zh-CN" altLang="en-US" sz="2000" dirty="0">
                <a:latin typeface="楷体" panose="02010609060101010101" pitchFamily="1" charset="-122"/>
                <a:ea typeface="楷体" panose="02010609060101010101" pitchFamily="1" charset="-122"/>
              </a:endParaRPr>
            </a:p>
          </p:txBody>
        </p:sp>
        <p:sp>
          <p:nvSpPr>
            <p:cNvPr id="17429" name="Rectangle 21"/>
            <p:cNvSpPr/>
            <p:nvPr/>
          </p:nvSpPr>
          <p:spPr>
            <a:xfrm>
              <a:off x="646" y="1485"/>
              <a:ext cx="1400" cy="461"/>
            </a:xfrm>
            <a:prstGeom prst="rect">
              <a:avLst/>
            </a:prstGeom>
            <a:solidFill>
              <a:srgbClr val="CCCCCC"/>
            </a:solidFill>
            <a:ln w="9525">
              <a:noFill/>
            </a:ln>
          </p:spPr>
          <p:txBody>
            <a:bodyPr lIns="36000" tIns="48600" rIns="36000" bIns="36000" anchor="ctr" anchorCtr="0"/>
            <a:lstStyle/>
            <a:p>
              <a:pPr indent="0" defTabSz="449580" hangingPunct="0">
                <a:lnSpc>
                  <a:spcPct val="95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</a:pPr>
              <a:r>
                <a:rPr lang="zh-CN" altLang="en-US" sz="2000" dirty="0">
                  <a:latin typeface="楷体" panose="02010609060101010101" pitchFamily="1" charset="-122"/>
                  <a:ea typeface="楷体" panose="02010609060101010101" pitchFamily="1" charset="-122"/>
                </a:rPr>
                <a:t>肯尼斯</a:t>
              </a:r>
              <a:r>
                <a:rPr lang="en-GB" altLang="en-US" dirty="0">
                  <a:latin typeface="楷体" panose="02010609060101010101" pitchFamily="1" charset="-122"/>
                  <a:ea typeface="楷体" panose="02010609060101010101" pitchFamily="1" charset="-122"/>
                </a:rPr>
                <a:t>·</a:t>
              </a:r>
              <a:r>
                <a:rPr lang="zh-CN" altLang="en-US" sz="2000" dirty="0">
                  <a:latin typeface="楷体" panose="02010609060101010101" pitchFamily="1" charset="-122"/>
                  <a:ea typeface="楷体" panose="02010609060101010101" pitchFamily="1" charset="-122"/>
                </a:rPr>
                <a:t>艾佛森</a:t>
              </a:r>
              <a:endParaRPr lang="zh-CN" altLang="en-US" sz="2000" dirty="0">
                <a:latin typeface="楷体" panose="02010609060101010101" pitchFamily="1" charset="-122"/>
                <a:ea typeface="楷体" panose="02010609060101010101" pitchFamily="1" charset="-122"/>
              </a:endParaRPr>
            </a:p>
          </p:txBody>
        </p:sp>
        <p:sp>
          <p:nvSpPr>
            <p:cNvPr id="17430" name="Rectangle 22"/>
            <p:cNvSpPr/>
            <p:nvPr/>
          </p:nvSpPr>
          <p:spPr>
            <a:xfrm>
              <a:off x="2046" y="1485"/>
              <a:ext cx="3429" cy="461"/>
            </a:xfrm>
            <a:prstGeom prst="rect">
              <a:avLst/>
            </a:prstGeom>
            <a:solidFill>
              <a:srgbClr val="CCCCCC"/>
            </a:solidFill>
            <a:ln w="9525">
              <a:noFill/>
            </a:ln>
          </p:spPr>
          <p:txBody>
            <a:bodyPr lIns="36000" tIns="48600" rIns="36000" bIns="36000" anchor="ctr" anchorCtr="0"/>
            <a:lstStyle/>
            <a:p>
              <a:pPr indent="0" defTabSz="449580" hangingPunct="0">
                <a:lnSpc>
                  <a:spcPct val="95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</a:pPr>
              <a:r>
                <a:rPr lang="zh-CN" altLang="en-US" sz="2000" dirty="0">
                  <a:latin typeface="楷体" panose="02010609060101010101" pitchFamily="1" charset="-122"/>
                  <a:ea typeface="楷体" panose="02010609060101010101" pitchFamily="1" charset="-122"/>
                </a:rPr>
                <a:t>程序设计语言和数学符号，互动系统的设计，运用 </a:t>
              </a:r>
              <a:r>
                <a:rPr lang="en-GB" altLang="en-US" dirty="0">
                  <a:latin typeface="楷体" panose="02010609060101010101" pitchFamily="1" charset="-122"/>
                  <a:ea typeface="楷体" panose="02010609060101010101" pitchFamily="1" charset="-122"/>
                </a:rPr>
                <a:t>APL</a:t>
              </a:r>
              <a:r>
                <a:rPr lang="zh-CN" altLang="en-US" sz="2000" dirty="0">
                  <a:latin typeface="楷体" panose="02010609060101010101" pitchFamily="1" charset="-122"/>
                  <a:ea typeface="楷体" panose="02010609060101010101" pitchFamily="1" charset="-122"/>
                </a:rPr>
                <a:t>进行教学，</a:t>
              </a:r>
              <a:r>
                <a:rPr lang="zh-CN" altLang="en-US" sz="2000" dirty="0">
                  <a:solidFill>
                    <a:srgbClr val="0000FF"/>
                  </a:solidFill>
                  <a:latin typeface="楷体" panose="02010609060101010101" pitchFamily="1" charset="-122"/>
                  <a:ea typeface="楷体" panose="02010609060101010101" pitchFamily="1" charset="-122"/>
                </a:rPr>
                <a:t>程序设计语言的理论与实践</a:t>
              </a:r>
              <a:endParaRPr lang="zh-CN" altLang="en-US" sz="2000" dirty="0">
                <a:solidFill>
                  <a:srgbClr val="0000FF"/>
                </a:solidFill>
                <a:latin typeface="楷体" panose="02010609060101010101" pitchFamily="1" charset="-122"/>
                <a:ea typeface="楷体" panose="02010609060101010101" pitchFamily="1" charset="-122"/>
              </a:endParaRPr>
            </a:p>
          </p:txBody>
        </p:sp>
        <p:sp>
          <p:nvSpPr>
            <p:cNvPr id="17431" name="Rectangle 23"/>
            <p:cNvSpPr/>
            <p:nvPr/>
          </p:nvSpPr>
          <p:spPr>
            <a:xfrm>
              <a:off x="0" y="1946"/>
              <a:ext cx="646" cy="256"/>
            </a:xfrm>
            <a:prstGeom prst="rect">
              <a:avLst/>
            </a:prstGeom>
            <a:solidFill>
              <a:srgbClr val="E6E6E6"/>
            </a:solidFill>
            <a:ln w="9525">
              <a:noFill/>
            </a:ln>
          </p:spPr>
          <p:txBody>
            <a:bodyPr lIns="36000" tIns="47340" rIns="36000" bIns="36000" anchor="ctr" anchorCtr="0"/>
            <a:lstStyle/>
            <a:p>
              <a:pPr indent="0" defTabSz="449580" hangingPunct="0">
                <a:lnSpc>
                  <a:spcPct val="95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</a:pPr>
              <a:r>
                <a:rPr lang="en-GB" altLang="en-US" dirty="0">
                  <a:latin typeface="楷体" panose="02010609060101010101" pitchFamily="1" charset="-122"/>
                  <a:ea typeface="楷体" panose="02010609060101010101" pitchFamily="1" charset="-122"/>
                </a:rPr>
                <a:t>1980</a:t>
              </a:r>
              <a:r>
                <a:rPr lang="zh-CN" altLang="en-US" sz="2000" dirty="0">
                  <a:latin typeface="楷体" panose="02010609060101010101" pitchFamily="1" charset="-122"/>
                  <a:ea typeface="楷体" panose="02010609060101010101" pitchFamily="1" charset="-122"/>
                </a:rPr>
                <a:t>年</a:t>
              </a:r>
              <a:endParaRPr lang="zh-CN" altLang="en-US" sz="2000" dirty="0">
                <a:latin typeface="楷体" panose="02010609060101010101" pitchFamily="1" charset="-122"/>
                <a:ea typeface="楷体" panose="02010609060101010101" pitchFamily="1" charset="-122"/>
              </a:endParaRPr>
            </a:p>
          </p:txBody>
        </p:sp>
        <p:sp>
          <p:nvSpPr>
            <p:cNvPr id="17432" name="Rectangle 24"/>
            <p:cNvSpPr/>
            <p:nvPr/>
          </p:nvSpPr>
          <p:spPr>
            <a:xfrm>
              <a:off x="646" y="1946"/>
              <a:ext cx="1400" cy="256"/>
            </a:xfrm>
            <a:prstGeom prst="rect">
              <a:avLst/>
            </a:prstGeom>
            <a:solidFill>
              <a:srgbClr val="E6E6E6"/>
            </a:solidFill>
            <a:ln w="9525">
              <a:noFill/>
            </a:ln>
          </p:spPr>
          <p:txBody>
            <a:bodyPr lIns="36000" tIns="48600" rIns="36000" bIns="36000" anchor="ctr" anchorCtr="0"/>
            <a:lstStyle/>
            <a:p>
              <a:pPr indent="0" defTabSz="449580" hangingPunct="0">
                <a:lnSpc>
                  <a:spcPct val="95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</a:pPr>
              <a:r>
                <a:rPr lang="zh-CN" altLang="en-US" sz="2000" dirty="0">
                  <a:latin typeface="楷体" panose="02010609060101010101" pitchFamily="1" charset="-122"/>
                  <a:ea typeface="楷体" panose="02010609060101010101" pitchFamily="1" charset="-122"/>
                </a:rPr>
                <a:t>東尼</a:t>
              </a:r>
              <a:r>
                <a:rPr lang="en-GB" altLang="en-US" dirty="0">
                  <a:latin typeface="楷体" panose="02010609060101010101" pitchFamily="1" charset="-122"/>
                  <a:ea typeface="楷体" panose="02010609060101010101" pitchFamily="1" charset="-122"/>
                </a:rPr>
                <a:t>·</a:t>
              </a:r>
              <a:r>
                <a:rPr lang="zh-CN" altLang="en-US" sz="2000" dirty="0">
                  <a:latin typeface="楷体" panose="02010609060101010101" pitchFamily="1" charset="-122"/>
                  <a:ea typeface="楷体" panose="02010609060101010101" pitchFamily="1" charset="-122"/>
                </a:rPr>
                <a:t>霍爾</a:t>
              </a:r>
              <a:endParaRPr lang="zh-CN" altLang="en-US" sz="2000" dirty="0">
                <a:latin typeface="楷体" panose="02010609060101010101" pitchFamily="1" charset="-122"/>
                <a:ea typeface="楷体" panose="02010609060101010101" pitchFamily="1" charset="-122"/>
              </a:endParaRPr>
            </a:p>
          </p:txBody>
        </p:sp>
        <p:sp>
          <p:nvSpPr>
            <p:cNvPr id="17433" name="Rectangle 25"/>
            <p:cNvSpPr/>
            <p:nvPr/>
          </p:nvSpPr>
          <p:spPr>
            <a:xfrm>
              <a:off x="2046" y="1946"/>
              <a:ext cx="3429" cy="256"/>
            </a:xfrm>
            <a:prstGeom prst="rect">
              <a:avLst/>
            </a:prstGeom>
            <a:solidFill>
              <a:srgbClr val="E6E6E6"/>
            </a:solidFill>
            <a:ln w="9525">
              <a:noFill/>
            </a:ln>
          </p:spPr>
          <p:txBody>
            <a:bodyPr lIns="36000" tIns="48600" rIns="36000" bIns="36000" anchor="ctr" anchorCtr="0"/>
            <a:lstStyle/>
            <a:p>
              <a:pPr indent="0" defTabSz="449580" hangingPunct="0">
                <a:lnSpc>
                  <a:spcPct val="95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</a:pPr>
              <a:r>
                <a:rPr lang="zh-CN" altLang="en-US" sz="2000" dirty="0">
                  <a:solidFill>
                    <a:srgbClr val="0000FF"/>
                  </a:solidFill>
                  <a:latin typeface="楷体" panose="02010609060101010101" pitchFamily="1" charset="-122"/>
                  <a:ea typeface="楷体" panose="02010609060101010101" pitchFamily="1" charset="-122"/>
                </a:rPr>
                <a:t>程序设计语言的定义与设计</a:t>
              </a:r>
              <a:endParaRPr lang="zh-CN" altLang="en-US" sz="2000" dirty="0">
                <a:solidFill>
                  <a:srgbClr val="0000FF"/>
                </a:solidFill>
                <a:latin typeface="楷体" panose="02010609060101010101" pitchFamily="1" charset="-122"/>
                <a:ea typeface="楷体" panose="02010609060101010101" pitchFamily="1" charset="-122"/>
              </a:endParaRPr>
            </a:p>
          </p:txBody>
        </p:sp>
        <p:sp>
          <p:nvSpPr>
            <p:cNvPr id="17434" name="Rectangle 26"/>
            <p:cNvSpPr/>
            <p:nvPr/>
          </p:nvSpPr>
          <p:spPr>
            <a:xfrm>
              <a:off x="0" y="2202"/>
              <a:ext cx="646" cy="462"/>
            </a:xfrm>
            <a:prstGeom prst="rect">
              <a:avLst/>
            </a:prstGeom>
            <a:solidFill>
              <a:srgbClr val="CCCCCC"/>
            </a:solidFill>
            <a:ln w="9525">
              <a:noFill/>
            </a:ln>
          </p:spPr>
          <p:txBody>
            <a:bodyPr lIns="36000" tIns="47340" rIns="36000" bIns="36000" anchor="ctr" anchorCtr="0"/>
            <a:lstStyle/>
            <a:p>
              <a:pPr indent="0" defTabSz="449580" hangingPunct="0">
                <a:lnSpc>
                  <a:spcPct val="95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</a:pPr>
              <a:r>
                <a:rPr lang="en-GB" altLang="en-US" dirty="0">
                  <a:latin typeface="楷体" panose="02010609060101010101" pitchFamily="1" charset="-122"/>
                  <a:ea typeface="楷体" panose="02010609060101010101" pitchFamily="1" charset="-122"/>
                </a:rPr>
                <a:t>1983</a:t>
              </a:r>
              <a:r>
                <a:rPr lang="zh-CN" altLang="en-US" sz="2000" dirty="0">
                  <a:latin typeface="楷体" panose="02010609060101010101" pitchFamily="1" charset="-122"/>
                  <a:ea typeface="楷体" panose="02010609060101010101" pitchFamily="1" charset="-122"/>
                </a:rPr>
                <a:t>年</a:t>
              </a:r>
              <a:endParaRPr lang="zh-CN" altLang="en-US" sz="2000" dirty="0">
                <a:latin typeface="楷体" panose="02010609060101010101" pitchFamily="1" charset="-122"/>
                <a:ea typeface="楷体" panose="02010609060101010101" pitchFamily="1" charset="-122"/>
              </a:endParaRPr>
            </a:p>
          </p:txBody>
        </p:sp>
        <p:sp>
          <p:nvSpPr>
            <p:cNvPr id="17435" name="Rectangle 27"/>
            <p:cNvSpPr/>
            <p:nvPr/>
          </p:nvSpPr>
          <p:spPr>
            <a:xfrm>
              <a:off x="646" y="2202"/>
              <a:ext cx="1400" cy="462"/>
            </a:xfrm>
            <a:prstGeom prst="rect">
              <a:avLst/>
            </a:prstGeom>
            <a:solidFill>
              <a:srgbClr val="CCCCCC"/>
            </a:solidFill>
            <a:ln w="9525">
              <a:noFill/>
            </a:ln>
          </p:spPr>
          <p:txBody>
            <a:bodyPr lIns="36000" tIns="48600" rIns="36000" bIns="36000" anchor="ctr" anchorCtr="0"/>
            <a:lstStyle/>
            <a:p>
              <a:pPr indent="0" defTabSz="449580" hangingPunct="0">
                <a:lnSpc>
                  <a:spcPct val="95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</a:pPr>
              <a:r>
                <a:rPr lang="zh-CN" altLang="en-US" sz="2000" dirty="0">
                  <a:latin typeface="楷体" panose="02010609060101010101" pitchFamily="1" charset="-122"/>
                  <a:ea typeface="楷体" panose="02010609060101010101" pitchFamily="1" charset="-122"/>
                </a:rPr>
                <a:t>肯</a:t>
              </a:r>
              <a:r>
                <a:rPr lang="en-GB" altLang="en-US" dirty="0">
                  <a:latin typeface="楷体" panose="02010609060101010101" pitchFamily="1" charset="-122"/>
                  <a:ea typeface="楷体" panose="02010609060101010101" pitchFamily="1" charset="-122"/>
                </a:rPr>
                <a:t>·</a:t>
              </a:r>
              <a:r>
                <a:rPr lang="zh-CN" altLang="en-US" sz="2000" dirty="0">
                  <a:latin typeface="楷体" panose="02010609060101010101" pitchFamily="1" charset="-122"/>
                  <a:ea typeface="楷体" panose="02010609060101010101" pitchFamily="1" charset="-122"/>
                </a:rPr>
                <a:t>汤普逊</a:t>
              </a:r>
              <a:br>
                <a:rPr lang="zh-CN" altLang="en-US" dirty="0">
                  <a:latin typeface="楷体" panose="02010609060101010101" pitchFamily="1" charset="-122"/>
                  <a:ea typeface="楷体" panose="02010609060101010101" pitchFamily="1" charset="-122"/>
                </a:rPr>
              </a:br>
              <a:r>
                <a:rPr lang="zh-CN" altLang="en-US" sz="2000" dirty="0">
                  <a:latin typeface="楷体" panose="02010609060101010101" pitchFamily="1" charset="-122"/>
                  <a:ea typeface="楷体" panose="02010609060101010101" pitchFamily="1" charset="-122"/>
                </a:rPr>
                <a:t>丹尼斯</a:t>
              </a:r>
              <a:r>
                <a:rPr lang="en-GB" altLang="en-US" dirty="0">
                  <a:latin typeface="楷体" panose="02010609060101010101" pitchFamily="1" charset="-122"/>
                  <a:ea typeface="楷体" panose="02010609060101010101" pitchFamily="1" charset="-122"/>
                </a:rPr>
                <a:t>·</a:t>
              </a:r>
              <a:r>
                <a:rPr lang="zh-CN" altLang="en-US" sz="2000" dirty="0">
                  <a:latin typeface="楷体" panose="02010609060101010101" pitchFamily="1" charset="-122"/>
                  <a:ea typeface="楷体" panose="02010609060101010101" pitchFamily="1" charset="-122"/>
                </a:rPr>
                <a:t>里奇</a:t>
              </a:r>
              <a:endParaRPr lang="zh-CN" altLang="en-US" sz="2000" dirty="0">
                <a:latin typeface="楷体" panose="02010609060101010101" pitchFamily="1" charset="-122"/>
                <a:ea typeface="楷体" panose="02010609060101010101" pitchFamily="1" charset="-122"/>
              </a:endParaRPr>
            </a:p>
          </p:txBody>
        </p:sp>
        <p:sp>
          <p:nvSpPr>
            <p:cNvPr id="17436" name="Rectangle 28"/>
            <p:cNvSpPr/>
            <p:nvPr/>
          </p:nvSpPr>
          <p:spPr>
            <a:xfrm>
              <a:off x="2046" y="2202"/>
              <a:ext cx="3429" cy="462"/>
            </a:xfrm>
            <a:prstGeom prst="rect">
              <a:avLst/>
            </a:prstGeom>
            <a:solidFill>
              <a:srgbClr val="CCCCCC"/>
            </a:solidFill>
            <a:ln w="9525">
              <a:noFill/>
            </a:ln>
          </p:spPr>
          <p:txBody>
            <a:bodyPr lIns="36000" tIns="47340" rIns="36000" bIns="36000" anchor="ctr" anchorCtr="0"/>
            <a:lstStyle/>
            <a:p>
              <a:pPr indent="0" defTabSz="449580" hangingPunct="0">
                <a:lnSpc>
                  <a:spcPct val="95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</a:pPr>
              <a:r>
                <a:rPr lang="en-GB" altLang="en-US" dirty="0">
                  <a:latin typeface="楷体" panose="02010609060101010101" pitchFamily="1" charset="-122"/>
                  <a:ea typeface="楷体" panose="02010609060101010101" pitchFamily="1" charset="-122"/>
                </a:rPr>
                <a:t>UNIX</a:t>
              </a:r>
              <a:r>
                <a:rPr lang="zh-CN" altLang="en-US" sz="2000" dirty="0">
                  <a:latin typeface="楷体" panose="02010609060101010101" pitchFamily="1" charset="-122"/>
                  <a:ea typeface="楷体" panose="02010609060101010101" pitchFamily="1" charset="-122"/>
                </a:rPr>
                <a:t>操作系统和</a:t>
              </a:r>
              <a:r>
                <a:rPr lang="en-GB" altLang="en-US" dirty="0">
                  <a:solidFill>
                    <a:srgbClr val="0000FF"/>
                  </a:solidFill>
                  <a:latin typeface="楷体" panose="02010609060101010101" pitchFamily="1" charset="-122"/>
                  <a:ea typeface="楷体" panose="02010609060101010101" pitchFamily="1" charset="-122"/>
                </a:rPr>
                <a:t>C</a:t>
              </a:r>
              <a:r>
                <a:rPr lang="zh-CN" altLang="en-US" sz="2000" dirty="0">
                  <a:solidFill>
                    <a:srgbClr val="0000FF"/>
                  </a:solidFill>
                  <a:latin typeface="楷体" panose="02010609060101010101" pitchFamily="1" charset="-122"/>
                  <a:ea typeface="楷体" panose="02010609060101010101" pitchFamily="1" charset="-122"/>
                </a:rPr>
                <a:t>语言</a:t>
              </a:r>
              <a:endParaRPr lang="zh-CN" altLang="en-US" sz="2000" dirty="0">
                <a:solidFill>
                  <a:srgbClr val="0000FF"/>
                </a:solidFill>
                <a:latin typeface="楷体" panose="02010609060101010101" pitchFamily="1" charset="-122"/>
                <a:ea typeface="楷体" panose="02010609060101010101" pitchFamily="1" charset="-122"/>
              </a:endParaRPr>
            </a:p>
          </p:txBody>
        </p:sp>
        <p:sp>
          <p:nvSpPr>
            <p:cNvPr id="17437" name="Line 29"/>
            <p:cNvSpPr/>
            <p:nvPr/>
          </p:nvSpPr>
          <p:spPr>
            <a:xfrm>
              <a:off x="0" y="0"/>
              <a:ext cx="646" cy="0"/>
            </a:xfrm>
            <a:prstGeom prst="line">
              <a:avLst/>
            </a:prstGeom>
            <a:ln w="36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indent="0" hangingPunct="0"/>
              <a:endParaRPr lang="zh-CN" altLang="en-US">
                <a:latin typeface="Arial" panose="020B0604020202020204" pitchFamily="34" charset="0"/>
                <a:ea typeface="楷体_GB2312" panose="02010609030101010101" pitchFamily="1" charset="-122"/>
              </a:endParaRPr>
            </a:p>
          </p:txBody>
        </p:sp>
        <p:sp>
          <p:nvSpPr>
            <p:cNvPr id="17438" name="Line 30"/>
            <p:cNvSpPr/>
            <p:nvPr/>
          </p:nvSpPr>
          <p:spPr>
            <a:xfrm>
              <a:off x="646" y="0"/>
              <a:ext cx="1400" cy="0"/>
            </a:xfrm>
            <a:prstGeom prst="line">
              <a:avLst/>
            </a:prstGeom>
            <a:ln w="36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indent="0" hangingPunct="0"/>
              <a:endParaRPr lang="zh-CN" altLang="en-US">
                <a:latin typeface="Arial" panose="020B0604020202020204" pitchFamily="34" charset="0"/>
                <a:ea typeface="楷体_GB2312" panose="02010609030101010101" pitchFamily="1" charset="-122"/>
              </a:endParaRPr>
            </a:p>
          </p:txBody>
        </p:sp>
        <p:sp>
          <p:nvSpPr>
            <p:cNvPr id="17439" name="Line 31"/>
            <p:cNvSpPr/>
            <p:nvPr/>
          </p:nvSpPr>
          <p:spPr>
            <a:xfrm>
              <a:off x="2046" y="0"/>
              <a:ext cx="3429" cy="0"/>
            </a:xfrm>
            <a:prstGeom prst="line">
              <a:avLst/>
            </a:prstGeom>
            <a:ln w="36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indent="0" hangingPunct="0"/>
              <a:endParaRPr lang="zh-CN" altLang="en-US">
                <a:latin typeface="Arial" panose="020B0604020202020204" pitchFamily="34" charset="0"/>
                <a:ea typeface="楷体_GB2312" panose="02010609030101010101" pitchFamily="1" charset="-122"/>
              </a:endParaRPr>
            </a:p>
          </p:txBody>
        </p:sp>
        <p:sp>
          <p:nvSpPr>
            <p:cNvPr id="17440" name="Line 32"/>
            <p:cNvSpPr/>
            <p:nvPr/>
          </p:nvSpPr>
          <p:spPr>
            <a:xfrm>
              <a:off x="0" y="256"/>
              <a:ext cx="646" cy="0"/>
            </a:xfrm>
            <a:prstGeom prst="line">
              <a:avLst/>
            </a:prstGeom>
            <a:ln w="36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indent="0" hangingPunct="0"/>
              <a:endParaRPr lang="zh-CN" altLang="en-US">
                <a:latin typeface="Arial" panose="020B0604020202020204" pitchFamily="34" charset="0"/>
                <a:ea typeface="楷体_GB2312" panose="02010609030101010101" pitchFamily="1" charset="-122"/>
              </a:endParaRPr>
            </a:p>
          </p:txBody>
        </p:sp>
        <p:sp>
          <p:nvSpPr>
            <p:cNvPr id="17441" name="Line 33"/>
            <p:cNvSpPr/>
            <p:nvPr/>
          </p:nvSpPr>
          <p:spPr>
            <a:xfrm>
              <a:off x="646" y="256"/>
              <a:ext cx="1400" cy="0"/>
            </a:xfrm>
            <a:prstGeom prst="line">
              <a:avLst/>
            </a:prstGeom>
            <a:ln w="36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indent="0" hangingPunct="0"/>
              <a:endParaRPr lang="zh-CN" altLang="en-US">
                <a:latin typeface="Arial" panose="020B0604020202020204" pitchFamily="34" charset="0"/>
                <a:ea typeface="楷体_GB2312" panose="02010609030101010101" pitchFamily="1" charset="-122"/>
              </a:endParaRPr>
            </a:p>
          </p:txBody>
        </p:sp>
        <p:sp>
          <p:nvSpPr>
            <p:cNvPr id="17442" name="Line 34"/>
            <p:cNvSpPr/>
            <p:nvPr/>
          </p:nvSpPr>
          <p:spPr>
            <a:xfrm>
              <a:off x="2046" y="256"/>
              <a:ext cx="3429" cy="0"/>
            </a:xfrm>
            <a:prstGeom prst="line">
              <a:avLst/>
            </a:prstGeom>
            <a:ln w="36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indent="0" hangingPunct="0"/>
              <a:endParaRPr lang="zh-CN" altLang="en-US">
                <a:latin typeface="Arial" panose="020B0604020202020204" pitchFamily="34" charset="0"/>
                <a:ea typeface="楷体_GB2312" panose="02010609030101010101" pitchFamily="1" charset="-122"/>
              </a:endParaRPr>
            </a:p>
          </p:txBody>
        </p:sp>
        <p:sp>
          <p:nvSpPr>
            <p:cNvPr id="17443" name="Line 35"/>
            <p:cNvSpPr/>
            <p:nvPr/>
          </p:nvSpPr>
          <p:spPr>
            <a:xfrm>
              <a:off x="0" y="512"/>
              <a:ext cx="646" cy="0"/>
            </a:xfrm>
            <a:prstGeom prst="line">
              <a:avLst/>
            </a:prstGeom>
            <a:ln w="36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indent="0" hangingPunct="0"/>
              <a:endParaRPr lang="zh-CN" altLang="en-US">
                <a:latin typeface="Arial" panose="020B0604020202020204" pitchFamily="34" charset="0"/>
                <a:ea typeface="楷体_GB2312" panose="02010609030101010101" pitchFamily="1" charset="-122"/>
              </a:endParaRPr>
            </a:p>
          </p:txBody>
        </p:sp>
        <p:sp>
          <p:nvSpPr>
            <p:cNvPr id="17444" name="Line 36"/>
            <p:cNvSpPr/>
            <p:nvPr/>
          </p:nvSpPr>
          <p:spPr>
            <a:xfrm>
              <a:off x="646" y="512"/>
              <a:ext cx="1400" cy="0"/>
            </a:xfrm>
            <a:prstGeom prst="line">
              <a:avLst/>
            </a:prstGeom>
            <a:ln w="36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indent="0" hangingPunct="0"/>
              <a:endParaRPr lang="zh-CN" altLang="en-US">
                <a:latin typeface="Arial" panose="020B0604020202020204" pitchFamily="34" charset="0"/>
                <a:ea typeface="楷体_GB2312" panose="02010609030101010101" pitchFamily="1" charset="-122"/>
              </a:endParaRPr>
            </a:p>
          </p:txBody>
        </p:sp>
        <p:sp>
          <p:nvSpPr>
            <p:cNvPr id="17445" name="Line 37"/>
            <p:cNvSpPr/>
            <p:nvPr/>
          </p:nvSpPr>
          <p:spPr>
            <a:xfrm>
              <a:off x="2046" y="512"/>
              <a:ext cx="3429" cy="0"/>
            </a:xfrm>
            <a:prstGeom prst="line">
              <a:avLst/>
            </a:prstGeom>
            <a:ln w="36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indent="0" hangingPunct="0"/>
              <a:endParaRPr lang="zh-CN" altLang="en-US">
                <a:latin typeface="Arial" panose="020B0604020202020204" pitchFamily="34" charset="0"/>
                <a:ea typeface="楷体_GB2312" panose="02010609030101010101" pitchFamily="1" charset="-122"/>
              </a:endParaRPr>
            </a:p>
          </p:txBody>
        </p:sp>
        <p:sp>
          <p:nvSpPr>
            <p:cNvPr id="17446" name="Line 38"/>
            <p:cNvSpPr/>
            <p:nvPr/>
          </p:nvSpPr>
          <p:spPr>
            <a:xfrm>
              <a:off x="0" y="768"/>
              <a:ext cx="646" cy="0"/>
            </a:xfrm>
            <a:prstGeom prst="line">
              <a:avLst/>
            </a:prstGeom>
            <a:ln w="36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indent="0" hangingPunct="0"/>
              <a:endParaRPr lang="zh-CN" altLang="en-US">
                <a:latin typeface="Arial" panose="020B0604020202020204" pitchFamily="34" charset="0"/>
                <a:ea typeface="楷体_GB2312" panose="02010609030101010101" pitchFamily="1" charset="-122"/>
              </a:endParaRPr>
            </a:p>
          </p:txBody>
        </p:sp>
        <p:sp>
          <p:nvSpPr>
            <p:cNvPr id="17447" name="Line 39"/>
            <p:cNvSpPr/>
            <p:nvPr/>
          </p:nvSpPr>
          <p:spPr>
            <a:xfrm>
              <a:off x="646" y="768"/>
              <a:ext cx="1400" cy="0"/>
            </a:xfrm>
            <a:prstGeom prst="line">
              <a:avLst/>
            </a:prstGeom>
            <a:ln w="36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indent="0" hangingPunct="0"/>
              <a:endParaRPr lang="zh-CN" altLang="en-US">
                <a:latin typeface="Arial" panose="020B0604020202020204" pitchFamily="34" charset="0"/>
                <a:ea typeface="楷体_GB2312" panose="02010609030101010101" pitchFamily="1" charset="-122"/>
              </a:endParaRPr>
            </a:p>
          </p:txBody>
        </p:sp>
        <p:sp>
          <p:nvSpPr>
            <p:cNvPr id="17448" name="Line 40"/>
            <p:cNvSpPr/>
            <p:nvPr/>
          </p:nvSpPr>
          <p:spPr>
            <a:xfrm>
              <a:off x="2046" y="768"/>
              <a:ext cx="3429" cy="0"/>
            </a:xfrm>
            <a:prstGeom prst="line">
              <a:avLst/>
            </a:prstGeom>
            <a:ln w="36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indent="0" hangingPunct="0"/>
              <a:endParaRPr lang="zh-CN" altLang="en-US">
                <a:latin typeface="Arial" panose="020B0604020202020204" pitchFamily="34" charset="0"/>
                <a:ea typeface="楷体_GB2312" panose="02010609030101010101" pitchFamily="1" charset="-122"/>
              </a:endParaRPr>
            </a:p>
          </p:txBody>
        </p:sp>
        <p:sp>
          <p:nvSpPr>
            <p:cNvPr id="17449" name="Line 41"/>
            <p:cNvSpPr/>
            <p:nvPr/>
          </p:nvSpPr>
          <p:spPr>
            <a:xfrm>
              <a:off x="0" y="1229"/>
              <a:ext cx="646" cy="0"/>
            </a:xfrm>
            <a:prstGeom prst="line">
              <a:avLst/>
            </a:prstGeom>
            <a:ln w="36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indent="0" hangingPunct="0"/>
              <a:endParaRPr lang="zh-CN" altLang="en-US">
                <a:latin typeface="Arial" panose="020B0604020202020204" pitchFamily="34" charset="0"/>
                <a:ea typeface="楷体_GB2312" panose="02010609030101010101" pitchFamily="1" charset="-122"/>
              </a:endParaRPr>
            </a:p>
          </p:txBody>
        </p:sp>
        <p:sp>
          <p:nvSpPr>
            <p:cNvPr id="17450" name="Line 42"/>
            <p:cNvSpPr/>
            <p:nvPr/>
          </p:nvSpPr>
          <p:spPr>
            <a:xfrm>
              <a:off x="646" y="1229"/>
              <a:ext cx="1400" cy="0"/>
            </a:xfrm>
            <a:prstGeom prst="line">
              <a:avLst/>
            </a:prstGeom>
            <a:ln w="36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indent="0" hangingPunct="0"/>
              <a:endParaRPr lang="zh-CN" altLang="en-US">
                <a:latin typeface="Arial" panose="020B0604020202020204" pitchFamily="34" charset="0"/>
                <a:ea typeface="楷体_GB2312" panose="02010609030101010101" pitchFamily="1" charset="-122"/>
              </a:endParaRPr>
            </a:p>
          </p:txBody>
        </p:sp>
        <p:sp>
          <p:nvSpPr>
            <p:cNvPr id="17451" name="Line 43"/>
            <p:cNvSpPr/>
            <p:nvPr/>
          </p:nvSpPr>
          <p:spPr>
            <a:xfrm>
              <a:off x="2046" y="1229"/>
              <a:ext cx="3429" cy="0"/>
            </a:xfrm>
            <a:prstGeom prst="line">
              <a:avLst/>
            </a:prstGeom>
            <a:ln w="36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indent="0" hangingPunct="0"/>
              <a:endParaRPr lang="zh-CN" altLang="en-US">
                <a:latin typeface="Arial" panose="020B0604020202020204" pitchFamily="34" charset="0"/>
                <a:ea typeface="楷体_GB2312" panose="02010609030101010101" pitchFamily="1" charset="-122"/>
              </a:endParaRPr>
            </a:p>
          </p:txBody>
        </p:sp>
        <p:sp>
          <p:nvSpPr>
            <p:cNvPr id="17452" name="Line 44"/>
            <p:cNvSpPr/>
            <p:nvPr/>
          </p:nvSpPr>
          <p:spPr>
            <a:xfrm>
              <a:off x="0" y="1485"/>
              <a:ext cx="646" cy="0"/>
            </a:xfrm>
            <a:prstGeom prst="line">
              <a:avLst/>
            </a:prstGeom>
            <a:ln w="36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indent="0" hangingPunct="0"/>
              <a:endParaRPr lang="zh-CN" altLang="en-US">
                <a:latin typeface="Arial" panose="020B0604020202020204" pitchFamily="34" charset="0"/>
                <a:ea typeface="楷体_GB2312" panose="02010609030101010101" pitchFamily="1" charset="-122"/>
              </a:endParaRPr>
            </a:p>
          </p:txBody>
        </p:sp>
        <p:sp>
          <p:nvSpPr>
            <p:cNvPr id="17453" name="Line 45"/>
            <p:cNvSpPr/>
            <p:nvPr/>
          </p:nvSpPr>
          <p:spPr>
            <a:xfrm>
              <a:off x="646" y="1485"/>
              <a:ext cx="1400" cy="0"/>
            </a:xfrm>
            <a:prstGeom prst="line">
              <a:avLst/>
            </a:prstGeom>
            <a:ln w="36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indent="0" hangingPunct="0"/>
              <a:endParaRPr lang="zh-CN" altLang="en-US">
                <a:latin typeface="Arial" panose="020B0604020202020204" pitchFamily="34" charset="0"/>
                <a:ea typeface="楷体_GB2312" panose="02010609030101010101" pitchFamily="1" charset="-122"/>
              </a:endParaRPr>
            </a:p>
          </p:txBody>
        </p:sp>
        <p:sp>
          <p:nvSpPr>
            <p:cNvPr id="17454" name="Line 46"/>
            <p:cNvSpPr/>
            <p:nvPr/>
          </p:nvSpPr>
          <p:spPr>
            <a:xfrm>
              <a:off x="2046" y="1485"/>
              <a:ext cx="3429" cy="0"/>
            </a:xfrm>
            <a:prstGeom prst="line">
              <a:avLst/>
            </a:prstGeom>
            <a:ln w="36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indent="0" hangingPunct="0"/>
              <a:endParaRPr lang="zh-CN" altLang="en-US">
                <a:latin typeface="Arial" panose="020B0604020202020204" pitchFamily="34" charset="0"/>
                <a:ea typeface="楷体_GB2312" panose="02010609030101010101" pitchFamily="1" charset="-122"/>
              </a:endParaRPr>
            </a:p>
          </p:txBody>
        </p:sp>
        <p:sp>
          <p:nvSpPr>
            <p:cNvPr id="17455" name="Line 47"/>
            <p:cNvSpPr/>
            <p:nvPr/>
          </p:nvSpPr>
          <p:spPr>
            <a:xfrm>
              <a:off x="0" y="1946"/>
              <a:ext cx="646" cy="0"/>
            </a:xfrm>
            <a:prstGeom prst="line">
              <a:avLst/>
            </a:prstGeom>
            <a:ln w="36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indent="0" hangingPunct="0"/>
              <a:endParaRPr lang="zh-CN" altLang="en-US">
                <a:latin typeface="Arial" panose="020B0604020202020204" pitchFamily="34" charset="0"/>
                <a:ea typeface="楷体_GB2312" panose="02010609030101010101" pitchFamily="1" charset="-122"/>
              </a:endParaRPr>
            </a:p>
          </p:txBody>
        </p:sp>
        <p:sp>
          <p:nvSpPr>
            <p:cNvPr id="17456" name="Line 48"/>
            <p:cNvSpPr/>
            <p:nvPr/>
          </p:nvSpPr>
          <p:spPr>
            <a:xfrm>
              <a:off x="646" y="1946"/>
              <a:ext cx="1400" cy="0"/>
            </a:xfrm>
            <a:prstGeom prst="line">
              <a:avLst/>
            </a:prstGeom>
            <a:ln w="36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indent="0" hangingPunct="0"/>
              <a:endParaRPr lang="zh-CN" altLang="en-US">
                <a:latin typeface="Arial" panose="020B0604020202020204" pitchFamily="34" charset="0"/>
                <a:ea typeface="楷体_GB2312" panose="02010609030101010101" pitchFamily="1" charset="-122"/>
              </a:endParaRPr>
            </a:p>
          </p:txBody>
        </p:sp>
        <p:sp>
          <p:nvSpPr>
            <p:cNvPr id="17457" name="Line 49"/>
            <p:cNvSpPr/>
            <p:nvPr/>
          </p:nvSpPr>
          <p:spPr>
            <a:xfrm>
              <a:off x="2046" y="1946"/>
              <a:ext cx="3429" cy="0"/>
            </a:xfrm>
            <a:prstGeom prst="line">
              <a:avLst/>
            </a:prstGeom>
            <a:ln w="36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indent="0" hangingPunct="0"/>
              <a:endParaRPr lang="zh-CN" altLang="en-US">
                <a:latin typeface="Arial" panose="020B0604020202020204" pitchFamily="34" charset="0"/>
                <a:ea typeface="楷体_GB2312" panose="02010609030101010101" pitchFamily="1" charset="-122"/>
              </a:endParaRPr>
            </a:p>
          </p:txBody>
        </p:sp>
        <p:sp>
          <p:nvSpPr>
            <p:cNvPr id="17458" name="Line 50"/>
            <p:cNvSpPr/>
            <p:nvPr/>
          </p:nvSpPr>
          <p:spPr>
            <a:xfrm>
              <a:off x="0" y="2202"/>
              <a:ext cx="646" cy="0"/>
            </a:xfrm>
            <a:prstGeom prst="line">
              <a:avLst/>
            </a:prstGeom>
            <a:ln w="36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indent="0" hangingPunct="0"/>
              <a:endParaRPr lang="zh-CN" altLang="en-US">
                <a:latin typeface="Arial" panose="020B0604020202020204" pitchFamily="34" charset="0"/>
                <a:ea typeface="楷体_GB2312" panose="02010609030101010101" pitchFamily="1" charset="-122"/>
              </a:endParaRPr>
            </a:p>
          </p:txBody>
        </p:sp>
        <p:sp>
          <p:nvSpPr>
            <p:cNvPr id="17459" name="Line 51"/>
            <p:cNvSpPr/>
            <p:nvPr/>
          </p:nvSpPr>
          <p:spPr>
            <a:xfrm>
              <a:off x="646" y="2202"/>
              <a:ext cx="1400" cy="0"/>
            </a:xfrm>
            <a:prstGeom prst="line">
              <a:avLst/>
            </a:prstGeom>
            <a:ln w="36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indent="0" hangingPunct="0"/>
              <a:endParaRPr lang="zh-CN" altLang="en-US">
                <a:latin typeface="Arial" panose="020B0604020202020204" pitchFamily="34" charset="0"/>
                <a:ea typeface="楷体_GB2312" panose="02010609030101010101" pitchFamily="1" charset="-122"/>
              </a:endParaRPr>
            </a:p>
          </p:txBody>
        </p:sp>
        <p:sp>
          <p:nvSpPr>
            <p:cNvPr id="17460" name="Line 52"/>
            <p:cNvSpPr/>
            <p:nvPr/>
          </p:nvSpPr>
          <p:spPr>
            <a:xfrm>
              <a:off x="2046" y="2202"/>
              <a:ext cx="3429" cy="0"/>
            </a:xfrm>
            <a:prstGeom prst="line">
              <a:avLst/>
            </a:prstGeom>
            <a:ln w="36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indent="0" hangingPunct="0"/>
              <a:endParaRPr lang="zh-CN" altLang="en-US">
                <a:latin typeface="Arial" panose="020B0604020202020204" pitchFamily="34" charset="0"/>
                <a:ea typeface="楷体_GB2312" panose="02010609030101010101" pitchFamily="1" charset="-122"/>
              </a:endParaRPr>
            </a:p>
          </p:txBody>
        </p:sp>
        <p:sp>
          <p:nvSpPr>
            <p:cNvPr id="17461" name="Line 53"/>
            <p:cNvSpPr/>
            <p:nvPr/>
          </p:nvSpPr>
          <p:spPr>
            <a:xfrm>
              <a:off x="0" y="2664"/>
              <a:ext cx="646" cy="0"/>
            </a:xfrm>
            <a:prstGeom prst="line">
              <a:avLst/>
            </a:prstGeom>
            <a:ln w="36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indent="0" hangingPunct="0"/>
              <a:endParaRPr lang="zh-CN" altLang="en-US">
                <a:latin typeface="Arial" panose="020B0604020202020204" pitchFamily="34" charset="0"/>
                <a:ea typeface="楷体_GB2312" panose="02010609030101010101" pitchFamily="1" charset="-122"/>
              </a:endParaRPr>
            </a:p>
          </p:txBody>
        </p:sp>
        <p:sp>
          <p:nvSpPr>
            <p:cNvPr id="17462" name="Line 54"/>
            <p:cNvSpPr/>
            <p:nvPr/>
          </p:nvSpPr>
          <p:spPr>
            <a:xfrm>
              <a:off x="646" y="2664"/>
              <a:ext cx="1400" cy="0"/>
            </a:xfrm>
            <a:prstGeom prst="line">
              <a:avLst/>
            </a:prstGeom>
            <a:ln w="36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indent="0" hangingPunct="0"/>
              <a:endParaRPr lang="zh-CN" altLang="en-US">
                <a:latin typeface="Arial" panose="020B0604020202020204" pitchFamily="34" charset="0"/>
                <a:ea typeface="楷体_GB2312" panose="02010609030101010101" pitchFamily="1" charset="-122"/>
              </a:endParaRPr>
            </a:p>
          </p:txBody>
        </p:sp>
        <p:sp>
          <p:nvSpPr>
            <p:cNvPr id="17463" name="Line 55"/>
            <p:cNvSpPr/>
            <p:nvPr/>
          </p:nvSpPr>
          <p:spPr>
            <a:xfrm>
              <a:off x="2046" y="2664"/>
              <a:ext cx="3429" cy="0"/>
            </a:xfrm>
            <a:prstGeom prst="line">
              <a:avLst/>
            </a:prstGeom>
            <a:ln w="36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indent="0" hangingPunct="0"/>
              <a:endParaRPr lang="zh-CN" altLang="en-US">
                <a:latin typeface="Arial" panose="020B0604020202020204" pitchFamily="34" charset="0"/>
                <a:ea typeface="楷体_GB2312" panose="02010609030101010101" pitchFamily="1" charset="-122"/>
              </a:endParaRPr>
            </a:p>
          </p:txBody>
        </p:sp>
        <p:sp>
          <p:nvSpPr>
            <p:cNvPr id="17464" name="Line 56"/>
            <p:cNvSpPr/>
            <p:nvPr/>
          </p:nvSpPr>
          <p:spPr>
            <a:xfrm>
              <a:off x="0" y="0"/>
              <a:ext cx="0" cy="256"/>
            </a:xfrm>
            <a:prstGeom prst="line">
              <a:avLst/>
            </a:prstGeom>
            <a:ln w="36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indent="0" hangingPunct="0"/>
              <a:endParaRPr lang="zh-CN" altLang="en-US">
                <a:latin typeface="Arial" panose="020B0604020202020204" pitchFamily="34" charset="0"/>
                <a:ea typeface="楷体_GB2312" panose="02010609030101010101" pitchFamily="1" charset="-122"/>
              </a:endParaRPr>
            </a:p>
          </p:txBody>
        </p:sp>
        <p:sp>
          <p:nvSpPr>
            <p:cNvPr id="17465" name="Line 57"/>
            <p:cNvSpPr/>
            <p:nvPr/>
          </p:nvSpPr>
          <p:spPr>
            <a:xfrm>
              <a:off x="0" y="256"/>
              <a:ext cx="0" cy="256"/>
            </a:xfrm>
            <a:prstGeom prst="line">
              <a:avLst/>
            </a:prstGeom>
            <a:ln w="36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indent="0" hangingPunct="0"/>
              <a:endParaRPr lang="zh-CN" altLang="en-US">
                <a:latin typeface="Arial" panose="020B0604020202020204" pitchFamily="34" charset="0"/>
                <a:ea typeface="楷体_GB2312" panose="02010609030101010101" pitchFamily="1" charset="-122"/>
              </a:endParaRPr>
            </a:p>
          </p:txBody>
        </p:sp>
        <p:sp>
          <p:nvSpPr>
            <p:cNvPr id="17466" name="Line 58"/>
            <p:cNvSpPr/>
            <p:nvPr/>
          </p:nvSpPr>
          <p:spPr>
            <a:xfrm>
              <a:off x="0" y="512"/>
              <a:ext cx="0" cy="256"/>
            </a:xfrm>
            <a:prstGeom prst="line">
              <a:avLst/>
            </a:prstGeom>
            <a:ln w="36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indent="0" hangingPunct="0"/>
              <a:endParaRPr lang="zh-CN" altLang="en-US">
                <a:latin typeface="Arial" panose="020B0604020202020204" pitchFamily="34" charset="0"/>
                <a:ea typeface="楷体_GB2312" panose="02010609030101010101" pitchFamily="1" charset="-122"/>
              </a:endParaRPr>
            </a:p>
          </p:txBody>
        </p:sp>
        <p:sp>
          <p:nvSpPr>
            <p:cNvPr id="17467" name="Line 59"/>
            <p:cNvSpPr/>
            <p:nvPr/>
          </p:nvSpPr>
          <p:spPr>
            <a:xfrm>
              <a:off x="0" y="768"/>
              <a:ext cx="0" cy="461"/>
            </a:xfrm>
            <a:prstGeom prst="line">
              <a:avLst/>
            </a:prstGeom>
            <a:ln w="36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indent="0" hangingPunct="0"/>
              <a:endParaRPr lang="zh-CN" altLang="en-US">
                <a:latin typeface="Arial" panose="020B0604020202020204" pitchFamily="34" charset="0"/>
                <a:ea typeface="楷体_GB2312" panose="02010609030101010101" pitchFamily="1" charset="-122"/>
              </a:endParaRPr>
            </a:p>
          </p:txBody>
        </p:sp>
        <p:sp>
          <p:nvSpPr>
            <p:cNvPr id="17468" name="Line 60"/>
            <p:cNvSpPr/>
            <p:nvPr/>
          </p:nvSpPr>
          <p:spPr>
            <a:xfrm>
              <a:off x="0" y="1229"/>
              <a:ext cx="0" cy="256"/>
            </a:xfrm>
            <a:prstGeom prst="line">
              <a:avLst/>
            </a:prstGeom>
            <a:ln w="36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indent="0" hangingPunct="0"/>
              <a:endParaRPr lang="zh-CN" altLang="en-US">
                <a:latin typeface="Arial" panose="020B0604020202020204" pitchFamily="34" charset="0"/>
                <a:ea typeface="楷体_GB2312" panose="02010609030101010101" pitchFamily="1" charset="-122"/>
              </a:endParaRPr>
            </a:p>
          </p:txBody>
        </p:sp>
        <p:sp>
          <p:nvSpPr>
            <p:cNvPr id="17469" name="Line 61"/>
            <p:cNvSpPr/>
            <p:nvPr/>
          </p:nvSpPr>
          <p:spPr>
            <a:xfrm>
              <a:off x="0" y="1485"/>
              <a:ext cx="0" cy="461"/>
            </a:xfrm>
            <a:prstGeom prst="line">
              <a:avLst/>
            </a:prstGeom>
            <a:ln w="36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indent="0" hangingPunct="0"/>
              <a:endParaRPr lang="zh-CN" altLang="en-US">
                <a:latin typeface="Arial" panose="020B0604020202020204" pitchFamily="34" charset="0"/>
                <a:ea typeface="楷体_GB2312" panose="02010609030101010101" pitchFamily="1" charset="-122"/>
              </a:endParaRPr>
            </a:p>
          </p:txBody>
        </p:sp>
        <p:sp>
          <p:nvSpPr>
            <p:cNvPr id="17470" name="Line 62"/>
            <p:cNvSpPr/>
            <p:nvPr/>
          </p:nvSpPr>
          <p:spPr>
            <a:xfrm>
              <a:off x="0" y="1946"/>
              <a:ext cx="0" cy="256"/>
            </a:xfrm>
            <a:prstGeom prst="line">
              <a:avLst/>
            </a:prstGeom>
            <a:ln w="36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indent="0" hangingPunct="0"/>
              <a:endParaRPr lang="zh-CN" altLang="en-US">
                <a:latin typeface="Arial" panose="020B0604020202020204" pitchFamily="34" charset="0"/>
                <a:ea typeface="楷体_GB2312" panose="02010609030101010101" pitchFamily="1" charset="-122"/>
              </a:endParaRPr>
            </a:p>
          </p:txBody>
        </p:sp>
        <p:sp>
          <p:nvSpPr>
            <p:cNvPr id="17471" name="Line 63"/>
            <p:cNvSpPr/>
            <p:nvPr/>
          </p:nvSpPr>
          <p:spPr>
            <a:xfrm>
              <a:off x="0" y="2202"/>
              <a:ext cx="0" cy="462"/>
            </a:xfrm>
            <a:prstGeom prst="line">
              <a:avLst/>
            </a:prstGeom>
            <a:ln w="36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indent="0" hangingPunct="0"/>
              <a:endParaRPr lang="zh-CN" altLang="en-US">
                <a:latin typeface="Arial" panose="020B0604020202020204" pitchFamily="34" charset="0"/>
                <a:ea typeface="楷体_GB2312" panose="02010609030101010101" pitchFamily="1" charset="-122"/>
              </a:endParaRPr>
            </a:p>
          </p:txBody>
        </p:sp>
        <p:sp>
          <p:nvSpPr>
            <p:cNvPr id="17472" name="Line 64"/>
            <p:cNvSpPr/>
            <p:nvPr/>
          </p:nvSpPr>
          <p:spPr>
            <a:xfrm>
              <a:off x="646" y="0"/>
              <a:ext cx="0" cy="256"/>
            </a:xfrm>
            <a:prstGeom prst="line">
              <a:avLst/>
            </a:prstGeom>
            <a:ln w="36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indent="0" hangingPunct="0"/>
              <a:endParaRPr lang="zh-CN" altLang="en-US">
                <a:latin typeface="Arial" panose="020B0604020202020204" pitchFamily="34" charset="0"/>
                <a:ea typeface="楷体_GB2312" panose="02010609030101010101" pitchFamily="1" charset="-122"/>
              </a:endParaRPr>
            </a:p>
          </p:txBody>
        </p:sp>
        <p:sp>
          <p:nvSpPr>
            <p:cNvPr id="17473" name="Line 65"/>
            <p:cNvSpPr/>
            <p:nvPr/>
          </p:nvSpPr>
          <p:spPr>
            <a:xfrm>
              <a:off x="646" y="256"/>
              <a:ext cx="0" cy="256"/>
            </a:xfrm>
            <a:prstGeom prst="line">
              <a:avLst/>
            </a:prstGeom>
            <a:ln w="36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indent="0" hangingPunct="0"/>
              <a:endParaRPr lang="zh-CN" altLang="en-US">
                <a:latin typeface="Arial" panose="020B0604020202020204" pitchFamily="34" charset="0"/>
                <a:ea typeface="楷体_GB2312" panose="02010609030101010101" pitchFamily="1" charset="-122"/>
              </a:endParaRPr>
            </a:p>
          </p:txBody>
        </p:sp>
        <p:sp>
          <p:nvSpPr>
            <p:cNvPr id="17474" name="Line 66"/>
            <p:cNvSpPr/>
            <p:nvPr/>
          </p:nvSpPr>
          <p:spPr>
            <a:xfrm>
              <a:off x="646" y="512"/>
              <a:ext cx="0" cy="256"/>
            </a:xfrm>
            <a:prstGeom prst="line">
              <a:avLst/>
            </a:prstGeom>
            <a:ln w="36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indent="0" hangingPunct="0"/>
              <a:endParaRPr lang="zh-CN" altLang="en-US">
                <a:latin typeface="Arial" panose="020B0604020202020204" pitchFamily="34" charset="0"/>
                <a:ea typeface="楷体_GB2312" panose="02010609030101010101" pitchFamily="1" charset="-122"/>
              </a:endParaRPr>
            </a:p>
          </p:txBody>
        </p:sp>
        <p:sp>
          <p:nvSpPr>
            <p:cNvPr id="17475" name="Line 67"/>
            <p:cNvSpPr/>
            <p:nvPr/>
          </p:nvSpPr>
          <p:spPr>
            <a:xfrm>
              <a:off x="646" y="768"/>
              <a:ext cx="0" cy="461"/>
            </a:xfrm>
            <a:prstGeom prst="line">
              <a:avLst/>
            </a:prstGeom>
            <a:ln w="36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indent="0" hangingPunct="0"/>
              <a:endParaRPr lang="zh-CN" altLang="en-US">
                <a:latin typeface="Arial" panose="020B0604020202020204" pitchFamily="34" charset="0"/>
                <a:ea typeface="楷体_GB2312" panose="02010609030101010101" pitchFamily="1" charset="-122"/>
              </a:endParaRPr>
            </a:p>
          </p:txBody>
        </p:sp>
        <p:sp>
          <p:nvSpPr>
            <p:cNvPr id="17476" name="Line 68"/>
            <p:cNvSpPr/>
            <p:nvPr/>
          </p:nvSpPr>
          <p:spPr>
            <a:xfrm>
              <a:off x="646" y="1229"/>
              <a:ext cx="0" cy="256"/>
            </a:xfrm>
            <a:prstGeom prst="line">
              <a:avLst/>
            </a:prstGeom>
            <a:ln w="36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indent="0" hangingPunct="0"/>
              <a:endParaRPr lang="zh-CN" altLang="en-US">
                <a:latin typeface="Arial" panose="020B0604020202020204" pitchFamily="34" charset="0"/>
                <a:ea typeface="楷体_GB2312" panose="02010609030101010101" pitchFamily="1" charset="-122"/>
              </a:endParaRPr>
            </a:p>
          </p:txBody>
        </p:sp>
        <p:sp>
          <p:nvSpPr>
            <p:cNvPr id="17477" name="Line 69"/>
            <p:cNvSpPr/>
            <p:nvPr/>
          </p:nvSpPr>
          <p:spPr>
            <a:xfrm>
              <a:off x="646" y="1485"/>
              <a:ext cx="0" cy="461"/>
            </a:xfrm>
            <a:prstGeom prst="line">
              <a:avLst/>
            </a:prstGeom>
            <a:ln w="36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indent="0" hangingPunct="0"/>
              <a:endParaRPr lang="zh-CN" altLang="en-US">
                <a:latin typeface="Arial" panose="020B0604020202020204" pitchFamily="34" charset="0"/>
                <a:ea typeface="楷体_GB2312" panose="02010609030101010101" pitchFamily="1" charset="-122"/>
              </a:endParaRPr>
            </a:p>
          </p:txBody>
        </p:sp>
        <p:sp>
          <p:nvSpPr>
            <p:cNvPr id="17478" name="Line 70"/>
            <p:cNvSpPr/>
            <p:nvPr/>
          </p:nvSpPr>
          <p:spPr>
            <a:xfrm>
              <a:off x="646" y="1946"/>
              <a:ext cx="0" cy="256"/>
            </a:xfrm>
            <a:prstGeom prst="line">
              <a:avLst/>
            </a:prstGeom>
            <a:ln w="36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indent="0" hangingPunct="0"/>
              <a:endParaRPr lang="zh-CN" altLang="en-US">
                <a:latin typeface="Arial" panose="020B0604020202020204" pitchFamily="34" charset="0"/>
                <a:ea typeface="楷体_GB2312" panose="02010609030101010101" pitchFamily="1" charset="-122"/>
              </a:endParaRPr>
            </a:p>
          </p:txBody>
        </p:sp>
        <p:sp>
          <p:nvSpPr>
            <p:cNvPr id="17479" name="Line 71"/>
            <p:cNvSpPr/>
            <p:nvPr/>
          </p:nvSpPr>
          <p:spPr>
            <a:xfrm>
              <a:off x="646" y="2202"/>
              <a:ext cx="0" cy="462"/>
            </a:xfrm>
            <a:prstGeom prst="line">
              <a:avLst/>
            </a:prstGeom>
            <a:ln w="36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indent="0" hangingPunct="0"/>
              <a:endParaRPr lang="zh-CN" altLang="en-US">
                <a:latin typeface="Arial" panose="020B0604020202020204" pitchFamily="34" charset="0"/>
                <a:ea typeface="楷体_GB2312" panose="02010609030101010101" pitchFamily="1" charset="-122"/>
              </a:endParaRPr>
            </a:p>
          </p:txBody>
        </p:sp>
        <p:sp>
          <p:nvSpPr>
            <p:cNvPr id="17480" name="Line 72"/>
            <p:cNvSpPr/>
            <p:nvPr/>
          </p:nvSpPr>
          <p:spPr>
            <a:xfrm>
              <a:off x="2046" y="0"/>
              <a:ext cx="0" cy="256"/>
            </a:xfrm>
            <a:prstGeom prst="line">
              <a:avLst/>
            </a:prstGeom>
            <a:ln w="36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indent="0" hangingPunct="0"/>
              <a:endParaRPr lang="zh-CN" altLang="en-US">
                <a:latin typeface="Arial" panose="020B0604020202020204" pitchFamily="34" charset="0"/>
                <a:ea typeface="楷体_GB2312" panose="02010609030101010101" pitchFamily="1" charset="-122"/>
              </a:endParaRPr>
            </a:p>
          </p:txBody>
        </p:sp>
        <p:sp>
          <p:nvSpPr>
            <p:cNvPr id="17481" name="Line 73"/>
            <p:cNvSpPr/>
            <p:nvPr/>
          </p:nvSpPr>
          <p:spPr>
            <a:xfrm>
              <a:off x="2046" y="256"/>
              <a:ext cx="0" cy="256"/>
            </a:xfrm>
            <a:prstGeom prst="line">
              <a:avLst/>
            </a:prstGeom>
            <a:ln w="36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indent="0" hangingPunct="0"/>
              <a:endParaRPr lang="zh-CN" altLang="en-US">
                <a:latin typeface="Arial" panose="020B0604020202020204" pitchFamily="34" charset="0"/>
                <a:ea typeface="楷体_GB2312" panose="02010609030101010101" pitchFamily="1" charset="-122"/>
              </a:endParaRPr>
            </a:p>
          </p:txBody>
        </p:sp>
        <p:sp>
          <p:nvSpPr>
            <p:cNvPr id="17482" name="Line 74"/>
            <p:cNvSpPr/>
            <p:nvPr/>
          </p:nvSpPr>
          <p:spPr>
            <a:xfrm>
              <a:off x="2046" y="512"/>
              <a:ext cx="0" cy="256"/>
            </a:xfrm>
            <a:prstGeom prst="line">
              <a:avLst/>
            </a:prstGeom>
            <a:ln w="36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indent="0" hangingPunct="0"/>
              <a:endParaRPr lang="zh-CN" altLang="en-US">
                <a:latin typeface="Arial" panose="020B0604020202020204" pitchFamily="34" charset="0"/>
                <a:ea typeface="楷体_GB2312" panose="02010609030101010101" pitchFamily="1" charset="-122"/>
              </a:endParaRPr>
            </a:p>
          </p:txBody>
        </p:sp>
        <p:sp>
          <p:nvSpPr>
            <p:cNvPr id="17483" name="Line 75"/>
            <p:cNvSpPr/>
            <p:nvPr/>
          </p:nvSpPr>
          <p:spPr>
            <a:xfrm>
              <a:off x="2046" y="768"/>
              <a:ext cx="0" cy="461"/>
            </a:xfrm>
            <a:prstGeom prst="line">
              <a:avLst/>
            </a:prstGeom>
            <a:ln w="36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indent="0" hangingPunct="0"/>
              <a:endParaRPr lang="zh-CN" altLang="en-US">
                <a:latin typeface="Arial" panose="020B0604020202020204" pitchFamily="34" charset="0"/>
                <a:ea typeface="楷体_GB2312" panose="02010609030101010101" pitchFamily="1" charset="-122"/>
              </a:endParaRPr>
            </a:p>
          </p:txBody>
        </p:sp>
        <p:sp>
          <p:nvSpPr>
            <p:cNvPr id="17484" name="Line 76"/>
            <p:cNvSpPr/>
            <p:nvPr/>
          </p:nvSpPr>
          <p:spPr>
            <a:xfrm>
              <a:off x="2046" y="1229"/>
              <a:ext cx="0" cy="256"/>
            </a:xfrm>
            <a:prstGeom prst="line">
              <a:avLst/>
            </a:prstGeom>
            <a:ln w="36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indent="0" hangingPunct="0"/>
              <a:endParaRPr lang="zh-CN" altLang="en-US">
                <a:latin typeface="Arial" panose="020B0604020202020204" pitchFamily="34" charset="0"/>
                <a:ea typeface="楷体_GB2312" panose="02010609030101010101" pitchFamily="1" charset="-122"/>
              </a:endParaRPr>
            </a:p>
          </p:txBody>
        </p:sp>
        <p:sp>
          <p:nvSpPr>
            <p:cNvPr id="17485" name="Line 77"/>
            <p:cNvSpPr/>
            <p:nvPr/>
          </p:nvSpPr>
          <p:spPr>
            <a:xfrm>
              <a:off x="2046" y="1485"/>
              <a:ext cx="0" cy="461"/>
            </a:xfrm>
            <a:prstGeom prst="line">
              <a:avLst/>
            </a:prstGeom>
            <a:ln w="36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indent="0" hangingPunct="0"/>
              <a:endParaRPr lang="zh-CN" altLang="en-US">
                <a:latin typeface="Arial" panose="020B0604020202020204" pitchFamily="34" charset="0"/>
                <a:ea typeface="楷体_GB2312" panose="02010609030101010101" pitchFamily="1" charset="-122"/>
              </a:endParaRPr>
            </a:p>
          </p:txBody>
        </p:sp>
        <p:sp>
          <p:nvSpPr>
            <p:cNvPr id="17486" name="Line 78"/>
            <p:cNvSpPr/>
            <p:nvPr/>
          </p:nvSpPr>
          <p:spPr>
            <a:xfrm>
              <a:off x="2046" y="1946"/>
              <a:ext cx="0" cy="256"/>
            </a:xfrm>
            <a:prstGeom prst="line">
              <a:avLst/>
            </a:prstGeom>
            <a:ln w="36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indent="0" hangingPunct="0"/>
              <a:endParaRPr lang="zh-CN" altLang="en-US">
                <a:latin typeface="Arial" panose="020B0604020202020204" pitchFamily="34" charset="0"/>
                <a:ea typeface="楷体_GB2312" panose="02010609030101010101" pitchFamily="1" charset="-122"/>
              </a:endParaRPr>
            </a:p>
          </p:txBody>
        </p:sp>
        <p:sp>
          <p:nvSpPr>
            <p:cNvPr id="17487" name="Line 79"/>
            <p:cNvSpPr/>
            <p:nvPr/>
          </p:nvSpPr>
          <p:spPr>
            <a:xfrm>
              <a:off x="2046" y="2202"/>
              <a:ext cx="0" cy="462"/>
            </a:xfrm>
            <a:prstGeom prst="line">
              <a:avLst/>
            </a:prstGeom>
            <a:ln w="36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indent="0" hangingPunct="0"/>
              <a:endParaRPr lang="zh-CN" altLang="en-US">
                <a:latin typeface="Arial" panose="020B0604020202020204" pitchFamily="34" charset="0"/>
                <a:ea typeface="楷体_GB2312" panose="02010609030101010101" pitchFamily="1" charset="-122"/>
              </a:endParaRPr>
            </a:p>
          </p:txBody>
        </p:sp>
        <p:sp>
          <p:nvSpPr>
            <p:cNvPr id="17488" name="Line 80"/>
            <p:cNvSpPr/>
            <p:nvPr/>
          </p:nvSpPr>
          <p:spPr>
            <a:xfrm>
              <a:off x="5475" y="0"/>
              <a:ext cx="0" cy="256"/>
            </a:xfrm>
            <a:prstGeom prst="line">
              <a:avLst/>
            </a:prstGeom>
            <a:ln w="36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indent="0" hangingPunct="0"/>
              <a:endParaRPr lang="zh-CN" altLang="en-US">
                <a:latin typeface="Arial" panose="020B0604020202020204" pitchFamily="34" charset="0"/>
                <a:ea typeface="楷体_GB2312" panose="02010609030101010101" pitchFamily="1" charset="-122"/>
              </a:endParaRPr>
            </a:p>
          </p:txBody>
        </p:sp>
        <p:sp>
          <p:nvSpPr>
            <p:cNvPr id="17489" name="Line 81"/>
            <p:cNvSpPr/>
            <p:nvPr/>
          </p:nvSpPr>
          <p:spPr>
            <a:xfrm>
              <a:off x="5475" y="256"/>
              <a:ext cx="0" cy="256"/>
            </a:xfrm>
            <a:prstGeom prst="line">
              <a:avLst/>
            </a:prstGeom>
            <a:ln w="36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indent="0" hangingPunct="0"/>
              <a:endParaRPr lang="zh-CN" altLang="en-US">
                <a:latin typeface="Arial" panose="020B0604020202020204" pitchFamily="34" charset="0"/>
                <a:ea typeface="楷体_GB2312" panose="02010609030101010101" pitchFamily="1" charset="-122"/>
              </a:endParaRPr>
            </a:p>
          </p:txBody>
        </p:sp>
        <p:sp>
          <p:nvSpPr>
            <p:cNvPr id="17490" name="Line 82"/>
            <p:cNvSpPr/>
            <p:nvPr/>
          </p:nvSpPr>
          <p:spPr>
            <a:xfrm>
              <a:off x="5475" y="512"/>
              <a:ext cx="0" cy="256"/>
            </a:xfrm>
            <a:prstGeom prst="line">
              <a:avLst/>
            </a:prstGeom>
            <a:ln w="36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indent="0" hangingPunct="0"/>
              <a:endParaRPr lang="zh-CN" altLang="en-US">
                <a:latin typeface="Arial" panose="020B0604020202020204" pitchFamily="34" charset="0"/>
                <a:ea typeface="楷体_GB2312" panose="02010609030101010101" pitchFamily="1" charset="-122"/>
              </a:endParaRPr>
            </a:p>
          </p:txBody>
        </p:sp>
        <p:sp>
          <p:nvSpPr>
            <p:cNvPr id="17491" name="Line 83"/>
            <p:cNvSpPr/>
            <p:nvPr/>
          </p:nvSpPr>
          <p:spPr>
            <a:xfrm>
              <a:off x="5475" y="768"/>
              <a:ext cx="0" cy="461"/>
            </a:xfrm>
            <a:prstGeom prst="line">
              <a:avLst/>
            </a:prstGeom>
            <a:ln w="36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indent="0" hangingPunct="0"/>
              <a:endParaRPr lang="zh-CN" altLang="en-US">
                <a:latin typeface="Arial" panose="020B0604020202020204" pitchFamily="34" charset="0"/>
                <a:ea typeface="楷体_GB2312" panose="02010609030101010101" pitchFamily="1" charset="-122"/>
              </a:endParaRPr>
            </a:p>
          </p:txBody>
        </p:sp>
        <p:sp>
          <p:nvSpPr>
            <p:cNvPr id="17492" name="Line 84"/>
            <p:cNvSpPr/>
            <p:nvPr/>
          </p:nvSpPr>
          <p:spPr>
            <a:xfrm>
              <a:off x="5475" y="1229"/>
              <a:ext cx="0" cy="256"/>
            </a:xfrm>
            <a:prstGeom prst="line">
              <a:avLst/>
            </a:prstGeom>
            <a:ln w="36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indent="0" hangingPunct="0"/>
              <a:endParaRPr lang="zh-CN" altLang="en-US">
                <a:latin typeface="Arial" panose="020B0604020202020204" pitchFamily="34" charset="0"/>
                <a:ea typeface="楷体_GB2312" panose="02010609030101010101" pitchFamily="1" charset="-122"/>
              </a:endParaRPr>
            </a:p>
          </p:txBody>
        </p:sp>
        <p:sp>
          <p:nvSpPr>
            <p:cNvPr id="17493" name="Line 85"/>
            <p:cNvSpPr/>
            <p:nvPr/>
          </p:nvSpPr>
          <p:spPr>
            <a:xfrm>
              <a:off x="5475" y="1485"/>
              <a:ext cx="0" cy="461"/>
            </a:xfrm>
            <a:prstGeom prst="line">
              <a:avLst/>
            </a:prstGeom>
            <a:ln w="36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indent="0" hangingPunct="0"/>
              <a:endParaRPr lang="zh-CN" altLang="en-US">
                <a:latin typeface="Arial" panose="020B0604020202020204" pitchFamily="34" charset="0"/>
                <a:ea typeface="楷体_GB2312" panose="02010609030101010101" pitchFamily="1" charset="-122"/>
              </a:endParaRPr>
            </a:p>
          </p:txBody>
        </p:sp>
        <p:sp>
          <p:nvSpPr>
            <p:cNvPr id="17494" name="Line 86"/>
            <p:cNvSpPr/>
            <p:nvPr/>
          </p:nvSpPr>
          <p:spPr>
            <a:xfrm>
              <a:off x="5475" y="1946"/>
              <a:ext cx="0" cy="256"/>
            </a:xfrm>
            <a:prstGeom prst="line">
              <a:avLst/>
            </a:prstGeom>
            <a:ln w="36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indent="0" hangingPunct="0"/>
              <a:endParaRPr lang="zh-CN" altLang="en-US">
                <a:latin typeface="Arial" panose="020B0604020202020204" pitchFamily="34" charset="0"/>
                <a:ea typeface="楷体_GB2312" panose="02010609030101010101" pitchFamily="1" charset="-122"/>
              </a:endParaRPr>
            </a:p>
          </p:txBody>
        </p:sp>
        <p:sp>
          <p:nvSpPr>
            <p:cNvPr id="17495" name="Line 87"/>
            <p:cNvSpPr/>
            <p:nvPr/>
          </p:nvSpPr>
          <p:spPr>
            <a:xfrm>
              <a:off x="5475" y="2202"/>
              <a:ext cx="0" cy="462"/>
            </a:xfrm>
            <a:prstGeom prst="line">
              <a:avLst/>
            </a:prstGeom>
            <a:ln w="36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indent="0" hangingPunct="0"/>
              <a:endParaRPr lang="zh-CN" altLang="en-US">
                <a:latin typeface="Arial" panose="020B0604020202020204" pitchFamily="34" charset="0"/>
                <a:ea typeface="楷体_GB2312" panose="02010609030101010101" pitchFamily="1" charset="-122"/>
              </a:endParaRPr>
            </a:p>
          </p:txBody>
        </p:sp>
      </p:grpSp>
      <p:sp>
        <p:nvSpPr>
          <p:cNvPr id="17496" name="Slide Number Placeholder 90"/>
          <p:cNvSpPr txBox="1">
            <a:spLocks noGrp="1"/>
          </p:cNvSpPr>
          <p:nvPr/>
        </p:nvSpPr>
        <p:spPr>
          <a:xfrm>
            <a:off x="7227888" y="6886575"/>
            <a:ext cx="2346325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algn="r" defTabSz="449580" hangingPunct="0">
              <a:lnSpc>
                <a:spcPct val="116000"/>
              </a:lnSpc>
              <a:tabLst>
                <a:tab pos="723900" algn="l"/>
                <a:tab pos="1447800" algn="l"/>
                <a:tab pos="2171700" algn="l"/>
              </a:tabLst>
            </a:pPr>
            <a:fld id="{9A0DB2DC-4C9A-4742-B13C-FB6460FD3503}" type="slidenum">
              <a:rPr lang="en-GB" altLang="en-US" sz="1200" dirty="0">
                <a:latin typeface="Comic Sans MS" panose="030F0702030302020204" pitchFamily="2" charset="0"/>
                <a:ea typeface="宋体" panose="02010600030101010101" pitchFamily="2" charset="-122"/>
              </a:rPr>
            </a:fld>
            <a:endParaRPr lang="en-GB" altLang="en-US" sz="12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7497" name="Date Placeholder 91"/>
          <p:cNvSpPr txBox="1">
            <a:spLocks noGrp="1"/>
          </p:cNvSpPr>
          <p:nvPr/>
        </p:nvSpPr>
        <p:spPr>
          <a:xfrm>
            <a:off x="144463" y="6886575"/>
            <a:ext cx="3094037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hangingPunct="0">
              <a:lnSpc>
                <a:spcPct val="116000"/>
              </a:lnSpc>
            </a:pPr>
            <a:r>
              <a:rPr lang="en-US" altLang="zh-CN" sz="1000" dirty="0">
                <a:latin typeface="Comic Sans MS" panose="030F0702030302020204" pitchFamily="2" charset="0"/>
                <a:ea typeface="宋体" panose="02010600030101010101" pitchFamily="2" charset="-122"/>
              </a:rPr>
              <a:t>School of Information and Software Engineering</a:t>
            </a:r>
            <a:endParaRPr lang="en-GB" altLang="en-US" sz="10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6475" name="文本框 16474"/>
          <p:cNvSpPr txBox="1"/>
          <p:nvPr/>
        </p:nvSpPr>
        <p:spPr>
          <a:xfrm>
            <a:off x="5991225" y="1411288"/>
            <a:ext cx="3992563" cy="657225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wrap="none" anchor="t" anchorCtr="0">
            <a:spAutoFit/>
          </a:bodyPr>
          <a:lstStyle/>
          <a:p>
            <a:pPr indent="0" hangingPunct="0"/>
            <a:r>
              <a:rPr lang="zh-CN" altLang="en-US" sz="2000" b="1">
                <a:solidFill>
                  <a:schemeClr val="tx1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强悍的夫妻不需要解释</a:t>
            </a:r>
            <a:endParaRPr lang="zh-CN" altLang="en-US" sz="2000" b="1">
              <a:solidFill>
                <a:schemeClr val="tx1"/>
              </a:solidFill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indent="0" hangingPunct="0"/>
            <a:r>
              <a:rPr lang="zh-CN" altLang="en-US" sz="2000" b="1">
                <a:solidFill>
                  <a:schemeClr val="tx1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      </a:t>
            </a:r>
            <a:r>
              <a:rPr lang="en-US" altLang="zh-CN" sz="2000" b="1">
                <a:solidFill>
                  <a:schemeClr val="tx1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----</a:t>
            </a:r>
            <a:r>
              <a:rPr lang="zh-CN" altLang="en-US" sz="2000" b="1">
                <a:solidFill>
                  <a:schemeClr val="tx1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姚期智教授和储枫教授</a:t>
            </a:r>
            <a:endParaRPr lang="zh-CN" altLang="en-US" sz="2000" b="1">
              <a:solidFill>
                <a:schemeClr val="tx1"/>
              </a:solidFill>
              <a:latin typeface="楷体_GB2312" panose="02010609030101010101" pitchFamily="1" charset="-122"/>
              <a:ea typeface="楷体_GB2312" panose="02010609030101010101" pitchFamily="1" charset="-122"/>
            </a:endParaRPr>
          </a:p>
        </p:txBody>
      </p:sp>
      <p:sp>
        <p:nvSpPr>
          <p:cNvPr id="16476" name="流程图: 可选过程 16475"/>
          <p:cNvSpPr/>
          <p:nvPr/>
        </p:nvSpPr>
        <p:spPr>
          <a:xfrm>
            <a:off x="1800225" y="3240088"/>
            <a:ext cx="855663" cy="360362"/>
          </a:xfrm>
          <a:prstGeom prst="flowChartAlternateProcess">
            <a:avLst/>
          </a:prstGeom>
          <a:solidFill>
            <a:srgbClr val="FFFF99"/>
          </a:solidFill>
          <a:ln w="9525">
            <a:noFill/>
          </a:ln>
        </p:spPr>
        <p:txBody>
          <a:bodyPr wrap="none" anchor="ctr" anchorCtr="0"/>
          <a:lstStyle/>
          <a:p>
            <a:pPr indent="0" algn="ctr" hangingPunct="0"/>
            <a:r>
              <a:rPr lang="zh-CN" altLang="en-US" sz="2000" b="1" dirty="0">
                <a:solidFill>
                  <a:schemeClr val="accent2"/>
                </a:solidFill>
                <a:latin typeface="楷体" panose="02010609060101010101" pitchFamily="1" charset="-122"/>
                <a:ea typeface="楷体" panose="02010609060101010101" pitchFamily="1" charset="-122"/>
              </a:rPr>
              <a:t>高德纳</a:t>
            </a:r>
            <a:endParaRPr lang="zh-CN" altLang="en-US" sz="2000" b="1" dirty="0">
              <a:solidFill>
                <a:schemeClr val="accent2"/>
              </a:solidFill>
              <a:latin typeface="楷体" panose="02010609060101010101" pitchFamily="1" charset="-122"/>
              <a:ea typeface="楷体" panose="02010609060101010101" pitchFamily="1" charset="-122"/>
            </a:endParaRPr>
          </a:p>
        </p:txBody>
      </p:sp>
      <p:pic>
        <p:nvPicPr>
          <p:cNvPr id="16477" name="图片 164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4675" y="3644900"/>
            <a:ext cx="1828800" cy="2162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478" name="图片 164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913" y="2070100"/>
            <a:ext cx="2190750" cy="2857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479" name="图片 164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913" y="4905375"/>
            <a:ext cx="2339975" cy="16176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75" grpId="0" bldLvl="0" animBg="1"/>
      <p:bldP spid="16476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Footer Placeholder 5"/>
          <p:cNvSpPr txBox="1">
            <a:spLocks noGrp="1"/>
          </p:cNvSpPr>
          <p:nvPr/>
        </p:nvSpPr>
        <p:spPr>
          <a:xfrm>
            <a:off x="3448050" y="6886575"/>
            <a:ext cx="3194050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algn="ctr" defTabSz="449580" hangingPunct="0">
              <a:lnSpc>
                <a:spcPct val="11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n-GB" altLang="en-US" sz="1000" dirty="0">
                <a:latin typeface="Comic Sans MS" panose="030F0702030302020204" pitchFamily="2" charset="0"/>
                <a:ea typeface="宋体" panose="02010600030101010101" pitchFamily="2" charset="-122"/>
              </a:rPr>
              <a:t>Zhou, Erqiang</a:t>
            </a:r>
            <a:endParaRPr lang="en-GB" altLang="en-US" sz="10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graphicFrame>
        <p:nvGraphicFramePr>
          <p:cNvPr id="17412" name="内容占位符 17411"/>
          <p:cNvGraphicFramePr>
            <a:graphicFrameLocks noGrp="1"/>
          </p:cNvGraphicFramePr>
          <p:nvPr>
            <p:ph sz="half" idx="1"/>
          </p:nvPr>
        </p:nvGraphicFramePr>
        <p:xfrm>
          <a:off x="855663" y="2474913"/>
          <a:ext cx="8683625" cy="3803650"/>
        </p:xfrm>
        <a:graphic>
          <a:graphicData uri="http://schemas.openxmlformats.org/drawingml/2006/table">
            <a:tbl>
              <a:tblPr/>
              <a:tblGrid>
                <a:gridCol w="985838"/>
                <a:gridCol w="2841625"/>
                <a:gridCol w="4856162"/>
              </a:tblGrid>
              <a:tr h="469900">
                <a:tc>
                  <a:txBody>
                    <a:bodyPr/>
                    <a:lstStyle>
                      <a:lvl1pPr marL="342900" lvl="0" indent="-342900" algn="l" defTabSz="449580" eaLnBrk="0" fontAlgn="base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ts val="1415"/>
                        </a:spcAft>
                        <a:buSzPct val="100000"/>
                        <a:buFont typeface="Times New Roman" panose="02020603050405020304" charset="0"/>
                        <a:buChar char="•"/>
                        <a:defRPr sz="3200" b="0" i="0" u="none" kern="1200" baseline="0">
                          <a:solidFill>
                            <a:srgbClr val="000000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defRPr>
                      </a:lvl1pPr>
                      <a:lvl2pPr marL="742950" lvl="1" indent="-285750" algn="l">
                        <a:spcAft>
                          <a:spcPts val="1140"/>
                        </a:spcAft>
                        <a:defRPr sz="2400" kern="1200"/>
                      </a:lvl2pPr>
                      <a:lvl3pPr marL="1143000" lvl="2" indent="-228600" algn="l">
                        <a:spcAft>
                          <a:spcPts val="850"/>
                        </a:spcAft>
                        <a:defRPr sz="2000" kern="1200"/>
                      </a:lvl3pPr>
                      <a:lvl4pPr marL="1600200" lvl="3" indent="-228600" algn="l">
                        <a:spcAft>
                          <a:spcPts val="575"/>
                        </a:spcAft>
                        <a:defRPr sz="1800" kern="1200"/>
                      </a:lvl4pPr>
                      <a:lvl5pPr marL="2057400" lvl="4" indent="-228600" algn="l">
                        <a:spcAft>
                          <a:spcPts val="290"/>
                        </a:spcAft>
                        <a:defRPr sz="1200" kern="1200"/>
                      </a:lvl5pPr>
                    </a:lstStyle>
                    <a:p>
                      <a:pPr marL="0" lvl="0" indent="0" eaLnBrk="1">
                        <a:lnSpc>
                          <a:spcPct val="95000"/>
                        </a:lnSpc>
                        <a:spcAft>
                          <a:spcPts val="1415"/>
                        </a:spcAft>
                        <a:buNone/>
                      </a:pPr>
                      <a:r>
                        <a:rPr lang="en-US" altLang="zh-CN" sz="2000">
                          <a:solidFill>
                            <a:schemeClr val="tx1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rPr>
                        <a:t>1984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rPr>
                        <a:t>年</a:t>
                      </a:r>
                      <a:endParaRPr lang="zh-CN" altLang="en-US" sz="2000">
                        <a:solidFill>
                          <a:schemeClr val="tx1"/>
                        </a:solidFill>
                        <a:latin typeface="楷体" panose="02010609060101010101" pitchFamily="1" charset="-122"/>
                        <a:ea typeface="楷体" panose="02010609060101010101" pitchFamily="1" charset="-122"/>
                      </a:endParaRPr>
                    </a:p>
                  </a:txBody>
                  <a:tcPr anchor="ctr" anchorCtr="1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449580" eaLnBrk="0" fontAlgn="base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ts val="1415"/>
                        </a:spcAft>
                        <a:buSzPct val="100000"/>
                        <a:buFont typeface="Times New Roman" panose="02020603050405020304" charset="0"/>
                        <a:buChar char="•"/>
                        <a:defRPr sz="3200" b="0" i="0" u="none" kern="1200" baseline="0">
                          <a:solidFill>
                            <a:srgbClr val="000000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defRPr>
                      </a:lvl1pPr>
                      <a:lvl2pPr marL="742950" lvl="1" indent="-285750" algn="l">
                        <a:spcAft>
                          <a:spcPts val="1140"/>
                        </a:spcAft>
                        <a:defRPr sz="2400" kern="1200"/>
                      </a:lvl2pPr>
                      <a:lvl3pPr marL="1143000" lvl="2" indent="-228600" algn="l">
                        <a:spcAft>
                          <a:spcPts val="850"/>
                        </a:spcAft>
                        <a:defRPr sz="2000" kern="1200"/>
                      </a:lvl3pPr>
                      <a:lvl4pPr marL="1600200" lvl="3" indent="-228600" algn="l">
                        <a:spcAft>
                          <a:spcPts val="575"/>
                        </a:spcAft>
                        <a:defRPr sz="1800" kern="1200"/>
                      </a:lvl4pPr>
                      <a:lvl5pPr marL="2057400" lvl="4" indent="-228600" algn="l">
                        <a:spcAft>
                          <a:spcPts val="290"/>
                        </a:spcAft>
                        <a:defRPr sz="1200" kern="1200"/>
                      </a:lvl5pPr>
                    </a:lstStyle>
                    <a:p>
                      <a:pPr marL="0" lvl="0" indent="0" eaLnBrk="1">
                        <a:lnSpc>
                          <a:spcPct val="95000"/>
                        </a:lnSpc>
                        <a:spcAft>
                          <a:spcPts val="1415"/>
                        </a:spcAft>
                        <a:buNone/>
                      </a:pP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rPr>
                        <a:t>尼克劳斯</a:t>
                      </a:r>
                      <a:r>
                        <a:rPr lang="en-US" altLang="zh-CN" sz="2000">
                          <a:solidFill>
                            <a:schemeClr val="tx1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rPr>
                        <a:t>·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rPr>
                        <a:t>维尔特</a:t>
                      </a:r>
                      <a:endParaRPr lang="zh-CN" altLang="en-US" sz="2000">
                        <a:solidFill>
                          <a:schemeClr val="tx1"/>
                        </a:solidFill>
                        <a:latin typeface="楷体" panose="02010609060101010101" pitchFamily="1" charset="-122"/>
                        <a:ea typeface="楷体" panose="02010609060101010101" pitchFamily="1" charset="-122"/>
                      </a:endParaRPr>
                    </a:p>
                  </a:txBody>
                  <a:tcPr anchor="ctr" anchorCtr="1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449580" eaLnBrk="0" fontAlgn="base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ts val="1415"/>
                        </a:spcAft>
                        <a:buSzPct val="100000"/>
                        <a:buFont typeface="Times New Roman" panose="02020603050405020304" charset="0"/>
                        <a:buChar char="•"/>
                        <a:defRPr sz="3200" b="0" i="0" u="none" kern="1200" baseline="0">
                          <a:solidFill>
                            <a:srgbClr val="000000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defRPr>
                      </a:lvl1pPr>
                      <a:lvl2pPr marL="742950" lvl="1" indent="-285750" algn="l">
                        <a:spcAft>
                          <a:spcPts val="1140"/>
                        </a:spcAft>
                        <a:defRPr sz="2400" kern="1200"/>
                      </a:lvl2pPr>
                      <a:lvl3pPr marL="1143000" lvl="2" indent="-228600" algn="l">
                        <a:spcAft>
                          <a:spcPts val="850"/>
                        </a:spcAft>
                        <a:defRPr sz="2000" kern="1200"/>
                      </a:lvl3pPr>
                      <a:lvl4pPr marL="1600200" lvl="3" indent="-228600" algn="l">
                        <a:spcAft>
                          <a:spcPts val="575"/>
                        </a:spcAft>
                        <a:defRPr sz="1800" kern="1200"/>
                      </a:lvl4pPr>
                      <a:lvl5pPr marL="2057400" lvl="4" indent="-228600" algn="l">
                        <a:spcAft>
                          <a:spcPts val="290"/>
                        </a:spcAft>
                        <a:defRPr sz="1200" kern="1200"/>
                      </a:lvl5pPr>
                    </a:lstStyle>
                    <a:p>
                      <a:pPr marL="0" lvl="0" indent="0" eaLnBrk="1">
                        <a:lnSpc>
                          <a:spcPct val="95000"/>
                        </a:lnSpc>
                        <a:spcAft>
                          <a:spcPts val="1415"/>
                        </a:spcAft>
                        <a:buNone/>
                      </a:pPr>
                      <a:r>
                        <a:rPr lang="zh-CN" altLang="en-US" sz="2000">
                          <a:solidFill>
                            <a:srgbClr val="0000FF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rPr>
                        <a:t>程序设计语言设计</a:t>
                      </a:r>
                      <a:r>
                        <a:rPr lang="zh-CN" altLang="en-US" sz="2000">
                          <a:solidFill>
                            <a:srgbClr val="4C4C4C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rPr>
                        <a:t>、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rPr>
                        <a:t>程序设计</a:t>
                      </a:r>
                      <a:endParaRPr lang="zh-CN" altLang="en-US" sz="2000">
                        <a:solidFill>
                          <a:schemeClr val="tx1"/>
                        </a:solidFill>
                        <a:latin typeface="楷体" panose="02010609060101010101" pitchFamily="1" charset="-122"/>
                        <a:ea typeface="楷体" panose="02010609060101010101" pitchFamily="1" charset="-122"/>
                      </a:endParaRPr>
                    </a:p>
                  </a:txBody>
                  <a:tcPr anchor="ctr" anchorCtr="1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100000"/>
                      </a:schemeClr>
                    </a:solidFill>
                  </a:tcPr>
                </a:tc>
              </a:tr>
              <a:tr h="700088">
                <a:tc>
                  <a:txBody>
                    <a:bodyPr/>
                    <a:lstStyle>
                      <a:lvl1pPr marL="342900" lvl="0" indent="-342900" algn="l" defTabSz="449580" eaLnBrk="0" fontAlgn="base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ts val="1415"/>
                        </a:spcAft>
                        <a:buSzPct val="100000"/>
                        <a:buFont typeface="Times New Roman" panose="02020603050405020304" charset="0"/>
                        <a:buChar char="•"/>
                        <a:defRPr sz="3200" b="0" i="0" u="none" kern="1200" baseline="0">
                          <a:solidFill>
                            <a:srgbClr val="000000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defRPr>
                      </a:lvl1pPr>
                      <a:lvl2pPr marL="742950" lvl="1" indent="-285750" algn="l">
                        <a:spcAft>
                          <a:spcPts val="1140"/>
                        </a:spcAft>
                        <a:defRPr sz="2400" kern="1200"/>
                      </a:lvl2pPr>
                      <a:lvl3pPr marL="1143000" lvl="2" indent="-228600" algn="l">
                        <a:spcAft>
                          <a:spcPts val="850"/>
                        </a:spcAft>
                        <a:defRPr sz="2000" kern="1200"/>
                      </a:lvl3pPr>
                      <a:lvl4pPr marL="1600200" lvl="3" indent="-228600" algn="l">
                        <a:spcAft>
                          <a:spcPts val="575"/>
                        </a:spcAft>
                        <a:defRPr sz="1800" kern="1200"/>
                      </a:lvl4pPr>
                      <a:lvl5pPr marL="2057400" lvl="4" indent="-228600" algn="l">
                        <a:spcAft>
                          <a:spcPts val="290"/>
                        </a:spcAft>
                        <a:defRPr sz="1200" kern="1200"/>
                      </a:lvl5pPr>
                    </a:lstStyle>
                    <a:p>
                      <a:pPr marL="0" lvl="0" indent="0" eaLnBrk="1">
                        <a:lnSpc>
                          <a:spcPct val="95000"/>
                        </a:lnSpc>
                        <a:spcAft>
                          <a:spcPts val="1415"/>
                        </a:spcAft>
                        <a:buNone/>
                      </a:pPr>
                      <a:r>
                        <a:rPr lang="en-US" altLang="zh-CN" sz="2000">
                          <a:solidFill>
                            <a:schemeClr val="tx1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rPr>
                        <a:t>1987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rPr>
                        <a:t>年</a:t>
                      </a:r>
                      <a:endParaRPr lang="zh-CN" altLang="en-US" sz="2000">
                        <a:solidFill>
                          <a:schemeClr val="tx1"/>
                        </a:solidFill>
                        <a:latin typeface="楷体" panose="02010609060101010101" pitchFamily="1" charset="-122"/>
                        <a:ea typeface="楷体" panose="02010609060101010101" pitchFamily="1" charset="-122"/>
                      </a:endParaRPr>
                    </a:p>
                  </a:txBody>
                  <a:tcPr anchor="ctr" anchorCtr="1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449580" eaLnBrk="0" fontAlgn="base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ts val="1415"/>
                        </a:spcAft>
                        <a:buSzPct val="100000"/>
                        <a:buFont typeface="Times New Roman" panose="02020603050405020304" charset="0"/>
                        <a:buChar char="•"/>
                        <a:defRPr sz="3200" b="0" i="0" u="none" kern="1200" baseline="0">
                          <a:solidFill>
                            <a:srgbClr val="000000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defRPr>
                      </a:lvl1pPr>
                      <a:lvl2pPr marL="742950" lvl="1" indent="-285750" algn="l">
                        <a:spcAft>
                          <a:spcPts val="1140"/>
                        </a:spcAft>
                        <a:defRPr sz="2400" kern="1200"/>
                      </a:lvl2pPr>
                      <a:lvl3pPr marL="1143000" lvl="2" indent="-228600" algn="l">
                        <a:spcAft>
                          <a:spcPts val="850"/>
                        </a:spcAft>
                        <a:defRPr sz="2000" kern="1200"/>
                      </a:lvl3pPr>
                      <a:lvl4pPr marL="1600200" lvl="3" indent="-228600" algn="l">
                        <a:spcAft>
                          <a:spcPts val="575"/>
                        </a:spcAft>
                        <a:defRPr sz="1800" kern="1200"/>
                      </a:lvl4pPr>
                      <a:lvl5pPr marL="2057400" lvl="4" indent="-228600" algn="l">
                        <a:spcAft>
                          <a:spcPts val="290"/>
                        </a:spcAft>
                        <a:defRPr sz="1200" kern="1200"/>
                      </a:lvl5pPr>
                    </a:lstStyle>
                    <a:p>
                      <a:pPr marL="0" lvl="0" indent="0" eaLnBrk="1">
                        <a:lnSpc>
                          <a:spcPct val="95000"/>
                        </a:lnSpc>
                        <a:spcAft>
                          <a:spcPts val="1415"/>
                        </a:spcAft>
                        <a:buNone/>
                      </a:pP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rPr>
                        <a:t>约翰</a:t>
                      </a:r>
                      <a:r>
                        <a:rPr lang="en-US" altLang="zh-CN" sz="2000">
                          <a:solidFill>
                            <a:schemeClr val="tx1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rPr>
                        <a:t>·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rPr>
                        <a:t>科克</a:t>
                      </a:r>
                      <a:endParaRPr lang="zh-CN" altLang="en-US" sz="2000">
                        <a:solidFill>
                          <a:schemeClr val="tx1"/>
                        </a:solidFill>
                        <a:latin typeface="楷体" panose="02010609060101010101" pitchFamily="1" charset="-122"/>
                        <a:ea typeface="楷体" panose="02010609060101010101" pitchFamily="1" charset="-122"/>
                      </a:endParaRPr>
                    </a:p>
                  </a:txBody>
                  <a:tcPr anchor="ctr" anchorCtr="1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449580" eaLnBrk="0" fontAlgn="base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ts val="1415"/>
                        </a:spcAft>
                        <a:buSzPct val="100000"/>
                        <a:buFont typeface="Times New Roman" panose="02020603050405020304" charset="0"/>
                        <a:buChar char="•"/>
                        <a:defRPr sz="3200" b="0" i="0" u="none" kern="1200" baseline="0">
                          <a:solidFill>
                            <a:srgbClr val="000000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defRPr>
                      </a:lvl1pPr>
                      <a:lvl2pPr marL="742950" lvl="1" indent="-285750" algn="l">
                        <a:spcAft>
                          <a:spcPts val="1140"/>
                        </a:spcAft>
                        <a:defRPr sz="2400" kern="1200"/>
                      </a:lvl2pPr>
                      <a:lvl3pPr marL="1143000" lvl="2" indent="-228600" algn="l">
                        <a:spcAft>
                          <a:spcPts val="850"/>
                        </a:spcAft>
                        <a:defRPr sz="2000" kern="1200"/>
                      </a:lvl3pPr>
                      <a:lvl4pPr marL="1600200" lvl="3" indent="-228600" algn="l">
                        <a:spcAft>
                          <a:spcPts val="575"/>
                        </a:spcAft>
                        <a:defRPr sz="1800" kern="1200"/>
                      </a:lvl4pPr>
                      <a:lvl5pPr marL="2057400" lvl="4" indent="-228600" algn="l">
                        <a:spcAft>
                          <a:spcPts val="290"/>
                        </a:spcAft>
                        <a:defRPr sz="1200" kern="1200"/>
                      </a:lvl5pPr>
                    </a:lstStyle>
                    <a:p>
                      <a:pPr marL="0" lvl="0" indent="0" eaLnBrk="1">
                        <a:lnSpc>
                          <a:spcPct val="95000"/>
                        </a:lnSpc>
                        <a:spcAft>
                          <a:spcPts val="1415"/>
                        </a:spcAft>
                        <a:buNone/>
                      </a:pPr>
                      <a:r>
                        <a:rPr lang="zh-CN" altLang="en-US" sz="2000">
                          <a:solidFill>
                            <a:srgbClr val="0000FF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rPr>
                        <a:t>编译理论</a:t>
                      </a:r>
                      <a:r>
                        <a:rPr lang="zh-CN" altLang="en-US" sz="2000">
                          <a:solidFill>
                            <a:srgbClr val="4C4C4C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rPr>
                        <a:t>，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rPr>
                        <a:t>大型系统的体系结构，及精简指令集（</a:t>
                      </a:r>
                      <a:r>
                        <a:rPr lang="en-US" altLang="zh-CN" sz="2000">
                          <a:solidFill>
                            <a:schemeClr val="tx1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rPr>
                        <a:t>RISC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rPr>
                        <a:t>）计算机的开发</a:t>
                      </a:r>
                      <a:endParaRPr lang="zh-CN" altLang="en-US" sz="2000">
                        <a:solidFill>
                          <a:schemeClr val="tx1"/>
                        </a:solidFill>
                        <a:latin typeface="楷体" panose="02010609060101010101" pitchFamily="1" charset="-122"/>
                        <a:ea typeface="楷体" panose="02010609060101010101" pitchFamily="1" charset="-122"/>
                      </a:endParaRPr>
                    </a:p>
                  </a:txBody>
                  <a:tcPr anchor="ctr" anchorCtr="1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>
                        <a:alpha val="100000"/>
                      </a:srgbClr>
                    </a:solidFill>
                  </a:tcPr>
                </a:tc>
              </a:tr>
              <a:tr h="763587">
                <a:tc>
                  <a:txBody>
                    <a:bodyPr/>
                    <a:lstStyle>
                      <a:lvl1pPr marL="342900" lvl="0" indent="-342900" algn="l" defTabSz="449580" eaLnBrk="0" fontAlgn="base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ts val="1415"/>
                        </a:spcAft>
                        <a:buSzPct val="100000"/>
                        <a:buFont typeface="Times New Roman" panose="02020603050405020304" charset="0"/>
                        <a:buChar char="•"/>
                        <a:defRPr sz="3200" b="0" i="0" u="none" kern="1200" baseline="0">
                          <a:solidFill>
                            <a:srgbClr val="000000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defRPr>
                      </a:lvl1pPr>
                      <a:lvl2pPr marL="742950" lvl="1" indent="-285750" algn="l">
                        <a:spcAft>
                          <a:spcPts val="1140"/>
                        </a:spcAft>
                        <a:defRPr sz="2400" kern="1200"/>
                      </a:lvl2pPr>
                      <a:lvl3pPr marL="1143000" lvl="2" indent="-228600" algn="l">
                        <a:spcAft>
                          <a:spcPts val="850"/>
                        </a:spcAft>
                        <a:defRPr sz="2000" kern="1200"/>
                      </a:lvl3pPr>
                      <a:lvl4pPr marL="1600200" lvl="3" indent="-228600" algn="l">
                        <a:spcAft>
                          <a:spcPts val="575"/>
                        </a:spcAft>
                        <a:defRPr sz="1800" kern="1200"/>
                      </a:lvl4pPr>
                      <a:lvl5pPr marL="2057400" lvl="4" indent="-228600" algn="l">
                        <a:spcAft>
                          <a:spcPts val="290"/>
                        </a:spcAft>
                        <a:defRPr sz="1200" kern="1200"/>
                      </a:lvl5pPr>
                    </a:lstStyle>
                    <a:p>
                      <a:pPr marL="0" lvl="0" indent="0" eaLnBrk="1">
                        <a:lnSpc>
                          <a:spcPct val="95000"/>
                        </a:lnSpc>
                        <a:spcAft>
                          <a:spcPts val="1415"/>
                        </a:spcAft>
                        <a:buNone/>
                      </a:pPr>
                      <a:r>
                        <a:rPr lang="en-US" altLang="zh-CN" sz="2000">
                          <a:solidFill>
                            <a:schemeClr val="tx1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rPr>
                        <a:t>2001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rPr>
                        <a:t>年</a:t>
                      </a:r>
                      <a:endParaRPr lang="zh-CN" altLang="en-US" sz="2000">
                        <a:solidFill>
                          <a:schemeClr val="tx1"/>
                        </a:solidFill>
                        <a:latin typeface="楷体" panose="02010609060101010101" pitchFamily="1" charset="-122"/>
                        <a:ea typeface="楷体" panose="02010609060101010101" pitchFamily="1" charset="-122"/>
                      </a:endParaRPr>
                    </a:p>
                  </a:txBody>
                  <a:tcPr anchor="ctr" anchorCtr="1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449580" eaLnBrk="0" fontAlgn="base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ts val="1415"/>
                        </a:spcAft>
                        <a:buSzPct val="100000"/>
                        <a:buFont typeface="Times New Roman" panose="02020603050405020304" charset="0"/>
                        <a:buChar char="•"/>
                        <a:defRPr sz="3200" b="0" i="0" u="none" kern="1200" baseline="0">
                          <a:solidFill>
                            <a:srgbClr val="000000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defRPr>
                      </a:lvl1pPr>
                      <a:lvl2pPr marL="742950" lvl="1" indent="-285750" algn="l">
                        <a:spcAft>
                          <a:spcPts val="1140"/>
                        </a:spcAft>
                        <a:defRPr sz="2400" kern="1200"/>
                      </a:lvl2pPr>
                      <a:lvl3pPr marL="1143000" lvl="2" indent="-228600" algn="l">
                        <a:spcAft>
                          <a:spcPts val="850"/>
                        </a:spcAft>
                        <a:defRPr sz="2000" kern="1200"/>
                      </a:lvl3pPr>
                      <a:lvl4pPr marL="1600200" lvl="3" indent="-228600" algn="l">
                        <a:spcAft>
                          <a:spcPts val="575"/>
                        </a:spcAft>
                        <a:defRPr sz="1800" kern="1200"/>
                      </a:lvl4pPr>
                      <a:lvl5pPr marL="2057400" lvl="4" indent="-228600" algn="l">
                        <a:spcAft>
                          <a:spcPts val="290"/>
                        </a:spcAft>
                        <a:defRPr sz="1200" kern="1200"/>
                      </a:lvl5pPr>
                    </a:lstStyle>
                    <a:p>
                      <a:pPr marL="0" lvl="0" indent="0" eaLnBrk="1">
                        <a:lnSpc>
                          <a:spcPct val="95000"/>
                        </a:lnSpc>
                        <a:spcAft>
                          <a:spcPts val="500"/>
                        </a:spcAft>
                        <a:buNone/>
                      </a:pP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rPr>
                        <a:t>奥利</a:t>
                      </a:r>
                      <a:r>
                        <a:rPr lang="en-US" altLang="zh-CN" sz="2000">
                          <a:solidFill>
                            <a:schemeClr val="tx1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rPr>
                        <a:t>-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rPr>
                        <a:t>约翰</a:t>
                      </a:r>
                      <a:r>
                        <a:rPr lang="en-US" altLang="zh-CN" sz="2000">
                          <a:solidFill>
                            <a:schemeClr val="tx1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rPr>
                        <a:t>·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rPr>
                        <a:t>达尔</a:t>
                      </a:r>
                      <a:endParaRPr lang="zh-CN" altLang="en-US" sz="2000">
                        <a:solidFill>
                          <a:schemeClr val="tx1"/>
                        </a:solidFill>
                        <a:latin typeface="楷体" panose="02010609060101010101" pitchFamily="1" charset="-122"/>
                        <a:ea typeface="楷体" panose="02010609060101010101" pitchFamily="1" charset="-122"/>
                      </a:endParaRPr>
                    </a:p>
                    <a:p>
                      <a:pPr marL="0" lvl="0" indent="0" eaLnBrk="1">
                        <a:lnSpc>
                          <a:spcPct val="95000"/>
                        </a:lnSpc>
                        <a:spcAft>
                          <a:spcPts val="500"/>
                        </a:spcAft>
                        <a:buNone/>
                      </a:pP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rPr>
                        <a:t>克利斯登</a:t>
                      </a:r>
                      <a:r>
                        <a:rPr lang="en-US" altLang="zh-CN" sz="2000">
                          <a:solidFill>
                            <a:schemeClr val="tx1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rPr>
                        <a:t>·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rPr>
                        <a:t>奈加特</a:t>
                      </a:r>
                      <a:endParaRPr lang="zh-CN" altLang="en-US" sz="2000">
                        <a:solidFill>
                          <a:schemeClr val="tx1"/>
                        </a:solidFill>
                        <a:latin typeface="楷体" panose="02010609060101010101" pitchFamily="1" charset="-122"/>
                        <a:ea typeface="楷体" panose="02010609060101010101" pitchFamily="1" charset="-122"/>
                      </a:endParaRPr>
                    </a:p>
                  </a:txBody>
                  <a:tcPr anchor="ctr" anchorCtr="1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449580" eaLnBrk="0" fontAlgn="base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ts val="1415"/>
                        </a:spcAft>
                        <a:buSzPct val="100000"/>
                        <a:buFont typeface="Times New Roman" panose="02020603050405020304" charset="0"/>
                        <a:buChar char="•"/>
                        <a:defRPr sz="3200" b="0" i="0" u="none" kern="1200" baseline="0">
                          <a:solidFill>
                            <a:srgbClr val="000000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defRPr>
                      </a:lvl1pPr>
                      <a:lvl2pPr marL="742950" lvl="1" indent="-285750" algn="l">
                        <a:spcAft>
                          <a:spcPts val="1140"/>
                        </a:spcAft>
                        <a:defRPr sz="2400" kern="1200"/>
                      </a:lvl2pPr>
                      <a:lvl3pPr marL="1143000" lvl="2" indent="-228600" algn="l">
                        <a:spcAft>
                          <a:spcPts val="850"/>
                        </a:spcAft>
                        <a:defRPr sz="2000" kern="1200"/>
                      </a:lvl3pPr>
                      <a:lvl4pPr marL="1600200" lvl="3" indent="-228600" algn="l">
                        <a:spcAft>
                          <a:spcPts val="575"/>
                        </a:spcAft>
                        <a:defRPr sz="1800" kern="1200"/>
                      </a:lvl4pPr>
                      <a:lvl5pPr marL="2057400" lvl="4" indent="-228600" algn="l">
                        <a:spcAft>
                          <a:spcPts val="290"/>
                        </a:spcAft>
                        <a:defRPr sz="1200" kern="1200"/>
                      </a:lvl5pPr>
                    </a:lstStyle>
                    <a:p>
                      <a:pPr marL="0" lvl="0" indent="0" eaLnBrk="1">
                        <a:lnSpc>
                          <a:spcPct val="95000"/>
                        </a:lnSpc>
                        <a:spcAft>
                          <a:spcPts val="1415"/>
                        </a:spcAft>
                        <a:buNone/>
                      </a:pPr>
                      <a:r>
                        <a:rPr lang="zh-CN" altLang="en-US" sz="2000">
                          <a:solidFill>
                            <a:srgbClr val="0000FF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rPr>
                        <a:t>面向对象编程</a:t>
                      </a:r>
                      <a:endParaRPr lang="zh-CN" altLang="en-US" sz="2000">
                        <a:solidFill>
                          <a:srgbClr val="0000FF"/>
                        </a:solidFill>
                        <a:latin typeface="楷体" panose="02010609060101010101" pitchFamily="1" charset="-122"/>
                        <a:ea typeface="楷体" panose="02010609060101010101" pitchFamily="1" charset="-122"/>
                      </a:endParaRPr>
                    </a:p>
                  </a:txBody>
                  <a:tcPr anchor="ctr" anchorCtr="1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100000"/>
                      </a:schemeClr>
                    </a:solidFill>
                  </a:tcPr>
                </a:tc>
              </a:tr>
              <a:tr h="395288">
                <a:tc>
                  <a:txBody>
                    <a:bodyPr/>
                    <a:lstStyle>
                      <a:lvl1pPr marL="342900" lvl="0" indent="-342900" algn="l" defTabSz="449580" eaLnBrk="0" fontAlgn="base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ts val="1415"/>
                        </a:spcAft>
                        <a:buSzPct val="100000"/>
                        <a:buFont typeface="Times New Roman" panose="02020603050405020304" charset="0"/>
                        <a:buChar char="•"/>
                        <a:defRPr sz="3200" b="0" i="0" u="none" kern="1200" baseline="0">
                          <a:solidFill>
                            <a:srgbClr val="000000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defRPr>
                      </a:lvl1pPr>
                      <a:lvl2pPr marL="742950" lvl="1" indent="-285750" algn="l">
                        <a:spcAft>
                          <a:spcPts val="1140"/>
                        </a:spcAft>
                        <a:defRPr sz="2400" kern="1200"/>
                      </a:lvl2pPr>
                      <a:lvl3pPr marL="1143000" lvl="2" indent="-228600" algn="l">
                        <a:spcAft>
                          <a:spcPts val="850"/>
                        </a:spcAft>
                        <a:defRPr sz="2000" kern="1200"/>
                      </a:lvl3pPr>
                      <a:lvl4pPr marL="1600200" lvl="3" indent="-228600" algn="l">
                        <a:spcAft>
                          <a:spcPts val="575"/>
                        </a:spcAft>
                        <a:defRPr sz="1800" kern="1200"/>
                      </a:lvl4pPr>
                      <a:lvl5pPr marL="2057400" lvl="4" indent="-228600" algn="l">
                        <a:spcAft>
                          <a:spcPts val="290"/>
                        </a:spcAft>
                        <a:defRPr sz="1200" kern="1200"/>
                      </a:lvl5pPr>
                    </a:lstStyle>
                    <a:p>
                      <a:pPr marL="0" lvl="0" indent="0" eaLnBrk="1">
                        <a:lnSpc>
                          <a:spcPct val="95000"/>
                        </a:lnSpc>
                        <a:spcAft>
                          <a:spcPts val="1415"/>
                        </a:spcAft>
                        <a:buNone/>
                      </a:pPr>
                      <a:r>
                        <a:rPr lang="en-US" altLang="zh-CN" sz="2000">
                          <a:solidFill>
                            <a:schemeClr val="tx1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rPr>
                        <a:t>2003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rPr>
                        <a:t>年</a:t>
                      </a:r>
                      <a:endParaRPr lang="zh-CN" altLang="en-US" sz="2000">
                        <a:solidFill>
                          <a:schemeClr val="tx1"/>
                        </a:solidFill>
                        <a:latin typeface="楷体" panose="02010609060101010101" pitchFamily="1" charset="-122"/>
                        <a:ea typeface="楷体" panose="02010609060101010101" pitchFamily="1" charset="-122"/>
                      </a:endParaRPr>
                    </a:p>
                  </a:txBody>
                  <a:tcPr anchor="ctr" anchorCtr="1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449580" eaLnBrk="0" fontAlgn="base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ts val="1415"/>
                        </a:spcAft>
                        <a:buSzPct val="100000"/>
                        <a:buFont typeface="Times New Roman" panose="02020603050405020304" charset="0"/>
                        <a:buChar char="•"/>
                        <a:defRPr sz="3200" b="0" i="0" u="none" kern="1200" baseline="0">
                          <a:solidFill>
                            <a:srgbClr val="000000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defRPr>
                      </a:lvl1pPr>
                      <a:lvl2pPr marL="742950" lvl="1" indent="-285750" algn="l">
                        <a:spcAft>
                          <a:spcPts val="1140"/>
                        </a:spcAft>
                        <a:defRPr sz="2400" kern="1200"/>
                      </a:lvl2pPr>
                      <a:lvl3pPr marL="1143000" lvl="2" indent="-228600" algn="l">
                        <a:spcAft>
                          <a:spcPts val="850"/>
                        </a:spcAft>
                        <a:defRPr sz="2000" kern="1200"/>
                      </a:lvl3pPr>
                      <a:lvl4pPr marL="1600200" lvl="3" indent="-228600" algn="l">
                        <a:spcAft>
                          <a:spcPts val="575"/>
                        </a:spcAft>
                        <a:defRPr sz="1800" kern="1200"/>
                      </a:lvl4pPr>
                      <a:lvl5pPr marL="2057400" lvl="4" indent="-228600" algn="l">
                        <a:spcAft>
                          <a:spcPts val="290"/>
                        </a:spcAft>
                        <a:defRPr sz="1200" kern="1200"/>
                      </a:lvl5pPr>
                    </a:lstStyle>
                    <a:p>
                      <a:pPr marL="0" lvl="0" indent="0" eaLnBrk="1">
                        <a:lnSpc>
                          <a:spcPct val="95000"/>
                        </a:lnSpc>
                        <a:spcAft>
                          <a:spcPts val="1415"/>
                        </a:spcAft>
                        <a:buNone/>
                      </a:pP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rPr>
                        <a:t>艾伦</a:t>
                      </a:r>
                      <a:r>
                        <a:rPr lang="en-US" altLang="zh-CN" sz="2000">
                          <a:solidFill>
                            <a:schemeClr val="tx1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rPr>
                        <a:t>·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rPr>
                        <a:t>凯</a:t>
                      </a:r>
                      <a:endParaRPr lang="zh-CN" altLang="en-US" sz="2000">
                        <a:solidFill>
                          <a:schemeClr val="tx1"/>
                        </a:solidFill>
                        <a:latin typeface="楷体" panose="02010609060101010101" pitchFamily="1" charset="-122"/>
                        <a:ea typeface="楷体" panose="02010609060101010101" pitchFamily="1" charset="-122"/>
                      </a:endParaRPr>
                    </a:p>
                  </a:txBody>
                  <a:tcPr anchor="ctr" anchorCtr="1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449580" eaLnBrk="0" fontAlgn="base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ts val="1415"/>
                        </a:spcAft>
                        <a:buSzPct val="100000"/>
                        <a:buFont typeface="Times New Roman" panose="02020603050405020304" charset="0"/>
                        <a:buChar char="•"/>
                        <a:defRPr sz="3200" b="0" i="0" u="none" kern="1200" baseline="0">
                          <a:solidFill>
                            <a:srgbClr val="000000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defRPr>
                      </a:lvl1pPr>
                      <a:lvl2pPr marL="742950" lvl="1" indent="-285750" algn="l">
                        <a:spcAft>
                          <a:spcPts val="1140"/>
                        </a:spcAft>
                        <a:defRPr sz="2400" kern="1200"/>
                      </a:lvl2pPr>
                      <a:lvl3pPr marL="1143000" lvl="2" indent="-228600" algn="l">
                        <a:spcAft>
                          <a:spcPts val="850"/>
                        </a:spcAft>
                        <a:defRPr sz="2000" kern="1200"/>
                      </a:lvl3pPr>
                      <a:lvl4pPr marL="1600200" lvl="3" indent="-228600" algn="l">
                        <a:spcAft>
                          <a:spcPts val="575"/>
                        </a:spcAft>
                        <a:defRPr sz="1800" kern="1200"/>
                      </a:lvl4pPr>
                      <a:lvl5pPr marL="2057400" lvl="4" indent="-228600" algn="l">
                        <a:spcAft>
                          <a:spcPts val="290"/>
                        </a:spcAft>
                        <a:defRPr sz="1200" kern="1200"/>
                      </a:lvl5pPr>
                    </a:lstStyle>
                    <a:p>
                      <a:pPr marL="0" lvl="0" indent="0" eaLnBrk="1">
                        <a:lnSpc>
                          <a:spcPct val="95000"/>
                        </a:lnSpc>
                        <a:spcAft>
                          <a:spcPts val="1415"/>
                        </a:spcAft>
                        <a:buNone/>
                      </a:pPr>
                      <a:r>
                        <a:rPr lang="zh-CN" altLang="en-US" sz="2000">
                          <a:solidFill>
                            <a:srgbClr val="0000FF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rPr>
                        <a:t>面向对象编程</a:t>
                      </a:r>
                      <a:endParaRPr lang="zh-CN" altLang="en-US" sz="2000">
                        <a:solidFill>
                          <a:srgbClr val="0000FF"/>
                        </a:solidFill>
                        <a:latin typeface="楷体" panose="02010609060101010101" pitchFamily="1" charset="-122"/>
                        <a:ea typeface="楷体" panose="02010609060101010101" pitchFamily="1" charset="-122"/>
                      </a:endParaRPr>
                    </a:p>
                  </a:txBody>
                  <a:tcPr anchor="ctr" anchorCtr="1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>
                        <a:alpha val="100000"/>
                      </a:srgbClr>
                    </a:solidFill>
                  </a:tcPr>
                </a:tc>
              </a:tr>
              <a:tr h="395287">
                <a:tc>
                  <a:txBody>
                    <a:bodyPr/>
                    <a:lstStyle>
                      <a:lvl1pPr marL="342900" lvl="0" indent="-342900" algn="l" defTabSz="449580" eaLnBrk="0" fontAlgn="base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ts val="1415"/>
                        </a:spcAft>
                        <a:buSzPct val="100000"/>
                        <a:buFont typeface="Times New Roman" panose="02020603050405020304" charset="0"/>
                        <a:buChar char="•"/>
                        <a:defRPr sz="3200" b="0" i="0" u="none" kern="1200" baseline="0">
                          <a:solidFill>
                            <a:srgbClr val="000000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defRPr>
                      </a:lvl1pPr>
                      <a:lvl2pPr marL="742950" lvl="1" indent="-285750" algn="l">
                        <a:spcAft>
                          <a:spcPts val="1140"/>
                        </a:spcAft>
                        <a:defRPr sz="2400" kern="1200"/>
                      </a:lvl2pPr>
                      <a:lvl3pPr marL="1143000" lvl="2" indent="-228600" algn="l">
                        <a:spcAft>
                          <a:spcPts val="850"/>
                        </a:spcAft>
                        <a:defRPr sz="2000" kern="1200"/>
                      </a:lvl3pPr>
                      <a:lvl4pPr marL="1600200" lvl="3" indent="-228600" algn="l">
                        <a:spcAft>
                          <a:spcPts val="575"/>
                        </a:spcAft>
                        <a:defRPr sz="1800" kern="1200"/>
                      </a:lvl4pPr>
                      <a:lvl5pPr marL="2057400" lvl="4" indent="-228600" algn="l">
                        <a:spcAft>
                          <a:spcPts val="290"/>
                        </a:spcAft>
                        <a:defRPr sz="1200" kern="1200"/>
                      </a:lvl5pPr>
                    </a:lstStyle>
                    <a:p>
                      <a:pPr marL="0" lvl="0" indent="0" eaLnBrk="1">
                        <a:lnSpc>
                          <a:spcPct val="95000"/>
                        </a:lnSpc>
                        <a:spcAft>
                          <a:spcPts val="1415"/>
                        </a:spcAft>
                        <a:buNone/>
                      </a:pPr>
                      <a:r>
                        <a:rPr lang="en-US" altLang="zh-CN" sz="2000">
                          <a:solidFill>
                            <a:schemeClr val="tx1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rPr>
                        <a:t>2005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rPr>
                        <a:t>年</a:t>
                      </a:r>
                      <a:endParaRPr lang="zh-CN" altLang="en-US" sz="2000">
                        <a:solidFill>
                          <a:schemeClr val="tx1"/>
                        </a:solidFill>
                        <a:latin typeface="楷体" panose="02010609060101010101" pitchFamily="1" charset="-122"/>
                        <a:ea typeface="楷体" panose="02010609060101010101" pitchFamily="1" charset="-122"/>
                      </a:endParaRPr>
                    </a:p>
                  </a:txBody>
                  <a:tcPr anchor="ctr" anchorCtr="1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449580" eaLnBrk="0" fontAlgn="base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ts val="1415"/>
                        </a:spcAft>
                        <a:buSzPct val="100000"/>
                        <a:buFont typeface="Times New Roman" panose="02020603050405020304" charset="0"/>
                        <a:buChar char="•"/>
                        <a:defRPr sz="3200" b="0" i="0" u="none" kern="1200" baseline="0">
                          <a:solidFill>
                            <a:srgbClr val="000000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defRPr>
                      </a:lvl1pPr>
                      <a:lvl2pPr marL="742950" lvl="1" indent="-285750" algn="l">
                        <a:spcAft>
                          <a:spcPts val="1140"/>
                        </a:spcAft>
                        <a:defRPr sz="2400" kern="1200"/>
                      </a:lvl2pPr>
                      <a:lvl3pPr marL="1143000" lvl="2" indent="-228600" algn="l">
                        <a:spcAft>
                          <a:spcPts val="850"/>
                        </a:spcAft>
                        <a:defRPr sz="2000" kern="1200"/>
                      </a:lvl3pPr>
                      <a:lvl4pPr marL="1600200" lvl="3" indent="-228600" algn="l">
                        <a:spcAft>
                          <a:spcPts val="575"/>
                        </a:spcAft>
                        <a:defRPr sz="1800" kern="1200"/>
                      </a:lvl4pPr>
                      <a:lvl5pPr marL="2057400" lvl="4" indent="-228600" algn="l">
                        <a:spcAft>
                          <a:spcPts val="290"/>
                        </a:spcAft>
                        <a:defRPr sz="1200" kern="1200"/>
                      </a:lvl5pPr>
                    </a:lstStyle>
                    <a:p>
                      <a:pPr marL="0" lvl="0" indent="0" eaLnBrk="1">
                        <a:lnSpc>
                          <a:spcPct val="95000"/>
                        </a:lnSpc>
                        <a:spcAft>
                          <a:spcPts val="1415"/>
                        </a:spcAft>
                        <a:buNone/>
                      </a:pP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rPr>
                        <a:t>彼得</a:t>
                      </a:r>
                      <a:r>
                        <a:rPr lang="en-US" altLang="zh-CN" sz="2000">
                          <a:solidFill>
                            <a:schemeClr val="tx1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rPr>
                        <a:t>·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rPr>
                        <a:t>诺尔</a:t>
                      </a:r>
                      <a:endParaRPr lang="zh-CN" altLang="en-US" sz="2000">
                        <a:solidFill>
                          <a:schemeClr val="tx1"/>
                        </a:solidFill>
                        <a:latin typeface="楷体" panose="02010609060101010101" pitchFamily="1" charset="-122"/>
                        <a:ea typeface="楷体" panose="02010609060101010101" pitchFamily="1" charset="-122"/>
                      </a:endParaRPr>
                    </a:p>
                  </a:txBody>
                  <a:tcPr anchor="ctr" anchorCtr="1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449580" eaLnBrk="0" fontAlgn="base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ts val="1415"/>
                        </a:spcAft>
                        <a:buSzPct val="100000"/>
                        <a:buFont typeface="Times New Roman" panose="02020603050405020304" charset="0"/>
                        <a:buChar char="•"/>
                        <a:defRPr sz="3200" b="0" i="0" u="none" kern="1200" baseline="0">
                          <a:solidFill>
                            <a:srgbClr val="000000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defRPr>
                      </a:lvl1pPr>
                      <a:lvl2pPr marL="742950" lvl="1" indent="-285750" algn="l">
                        <a:spcAft>
                          <a:spcPts val="1140"/>
                        </a:spcAft>
                        <a:defRPr sz="2400" kern="1200"/>
                      </a:lvl2pPr>
                      <a:lvl3pPr marL="1143000" lvl="2" indent="-228600" algn="l">
                        <a:spcAft>
                          <a:spcPts val="850"/>
                        </a:spcAft>
                        <a:defRPr sz="2000" kern="1200"/>
                      </a:lvl3pPr>
                      <a:lvl4pPr marL="1600200" lvl="3" indent="-228600" algn="l">
                        <a:spcAft>
                          <a:spcPts val="575"/>
                        </a:spcAft>
                        <a:defRPr sz="1800" kern="1200"/>
                      </a:lvl4pPr>
                      <a:lvl5pPr marL="2057400" lvl="4" indent="-228600" algn="l">
                        <a:spcAft>
                          <a:spcPts val="290"/>
                        </a:spcAft>
                        <a:defRPr sz="1200" kern="1200"/>
                      </a:lvl5pPr>
                    </a:lstStyle>
                    <a:p>
                      <a:pPr marL="0" lvl="0" indent="0" eaLnBrk="1">
                        <a:lnSpc>
                          <a:spcPct val="95000"/>
                        </a:lnSpc>
                        <a:spcAft>
                          <a:spcPts val="1415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0000FF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rPr>
                        <a:t>Algol 60</a:t>
                      </a:r>
                      <a:r>
                        <a:rPr lang="zh-CN" altLang="en-US" sz="2000">
                          <a:solidFill>
                            <a:srgbClr val="0000FF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rPr>
                        <a:t>语言</a:t>
                      </a:r>
                      <a:endParaRPr lang="zh-CN" altLang="en-US" sz="2000">
                        <a:solidFill>
                          <a:srgbClr val="0000FF"/>
                        </a:solidFill>
                        <a:latin typeface="楷体" panose="02010609060101010101" pitchFamily="1" charset="-122"/>
                        <a:ea typeface="楷体" panose="02010609060101010101" pitchFamily="1" charset="-122"/>
                      </a:endParaRPr>
                    </a:p>
                  </a:txBody>
                  <a:tcPr anchor="ctr" anchorCtr="1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100000"/>
                      </a:schemeClr>
                    </a:solidFill>
                  </a:tcPr>
                </a:tc>
              </a:tr>
              <a:tr h="431800">
                <a:tc>
                  <a:txBody>
                    <a:bodyPr/>
                    <a:lstStyle>
                      <a:lvl1pPr marL="342900" lvl="0" indent="-342900" algn="l" defTabSz="449580" eaLnBrk="0" fontAlgn="base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ts val="1415"/>
                        </a:spcAft>
                        <a:buSzPct val="100000"/>
                        <a:buFont typeface="Times New Roman" panose="02020603050405020304" charset="0"/>
                        <a:buChar char="•"/>
                        <a:defRPr sz="3200" b="0" i="0" u="none" kern="1200" baseline="0">
                          <a:solidFill>
                            <a:srgbClr val="000000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defRPr>
                      </a:lvl1pPr>
                      <a:lvl2pPr marL="742950" lvl="1" indent="-285750" algn="l">
                        <a:spcAft>
                          <a:spcPts val="1140"/>
                        </a:spcAft>
                        <a:defRPr sz="2400" kern="1200"/>
                      </a:lvl2pPr>
                      <a:lvl3pPr marL="1143000" lvl="2" indent="-228600" algn="l">
                        <a:spcAft>
                          <a:spcPts val="850"/>
                        </a:spcAft>
                        <a:defRPr sz="2000" kern="1200"/>
                      </a:lvl3pPr>
                      <a:lvl4pPr marL="1600200" lvl="3" indent="-228600" algn="l">
                        <a:spcAft>
                          <a:spcPts val="575"/>
                        </a:spcAft>
                        <a:defRPr sz="1800" kern="1200"/>
                      </a:lvl4pPr>
                      <a:lvl5pPr marL="2057400" lvl="4" indent="-228600" algn="l">
                        <a:spcAft>
                          <a:spcPts val="290"/>
                        </a:spcAft>
                        <a:defRPr sz="1200" kern="1200"/>
                      </a:lvl5pPr>
                    </a:lstStyle>
                    <a:p>
                      <a:pPr marL="0" lvl="0" indent="0" eaLnBrk="1">
                        <a:lnSpc>
                          <a:spcPct val="95000"/>
                        </a:lnSpc>
                        <a:spcAft>
                          <a:spcPts val="1415"/>
                        </a:spcAft>
                        <a:buNone/>
                      </a:pPr>
                      <a:r>
                        <a:rPr lang="en-US" altLang="zh-CN" sz="2000">
                          <a:solidFill>
                            <a:schemeClr val="tx1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rPr>
                        <a:t>2006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rPr>
                        <a:t>年</a:t>
                      </a:r>
                      <a:endParaRPr lang="zh-CN" altLang="en-US" sz="2000">
                        <a:solidFill>
                          <a:schemeClr val="tx1"/>
                        </a:solidFill>
                        <a:latin typeface="楷体" panose="02010609060101010101" pitchFamily="1" charset="-122"/>
                        <a:ea typeface="楷体" panose="02010609060101010101" pitchFamily="1" charset="-122"/>
                      </a:endParaRPr>
                    </a:p>
                  </a:txBody>
                  <a:tcPr anchor="ctr" anchorCtr="1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449580" eaLnBrk="0" fontAlgn="base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ts val="1415"/>
                        </a:spcAft>
                        <a:buSzPct val="100000"/>
                        <a:buFont typeface="Times New Roman" panose="02020603050405020304" charset="0"/>
                        <a:buChar char="•"/>
                        <a:defRPr sz="3200" b="0" i="0" u="none" kern="1200" baseline="0">
                          <a:solidFill>
                            <a:srgbClr val="000000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defRPr>
                      </a:lvl1pPr>
                      <a:lvl2pPr marL="742950" lvl="1" indent="-285750" algn="l">
                        <a:spcAft>
                          <a:spcPts val="1140"/>
                        </a:spcAft>
                        <a:defRPr sz="2400" kern="1200"/>
                      </a:lvl2pPr>
                      <a:lvl3pPr marL="1143000" lvl="2" indent="-228600" algn="l">
                        <a:spcAft>
                          <a:spcPts val="850"/>
                        </a:spcAft>
                        <a:defRPr sz="2000" kern="1200"/>
                      </a:lvl3pPr>
                      <a:lvl4pPr marL="1600200" lvl="3" indent="-228600" algn="l">
                        <a:spcAft>
                          <a:spcPts val="575"/>
                        </a:spcAft>
                        <a:defRPr sz="1800" kern="1200"/>
                      </a:lvl4pPr>
                      <a:lvl5pPr marL="2057400" lvl="4" indent="-228600" algn="l">
                        <a:spcAft>
                          <a:spcPts val="290"/>
                        </a:spcAft>
                        <a:defRPr sz="1200" kern="1200"/>
                      </a:lvl5pPr>
                    </a:lstStyle>
                    <a:p>
                      <a:pPr marL="0" lvl="0" indent="0" eaLnBrk="1">
                        <a:lnSpc>
                          <a:spcPct val="95000"/>
                        </a:lnSpc>
                        <a:spcAft>
                          <a:spcPts val="1415"/>
                        </a:spcAft>
                        <a:buNone/>
                      </a:pP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rPr>
                        <a:t>法蘭西斯</a:t>
                      </a:r>
                      <a:r>
                        <a:rPr lang="en-US" altLang="zh-CN" sz="2000">
                          <a:solidFill>
                            <a:schemeClr val="tx1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rPr>
                        <a:t>·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rPr>
                        <a:t>艾倫</a:t>
                      </a:r>
                      <a:endParaRPr lang="zh-CN" altLang="en-US" sz="2000">
                        <a:solidFill>
                          <a:schemeClr val="tx1"/>
                        </a:solidFill>
                        <a:latin typeface="楷体" panose="02010609060101010101" pitchFamily="1" charset="-122"/>
                        <a:ea typeface="楷体" panose="02010609060101010101" pitchFamily="1" charset="-122"/>
                      </a:endParaRPr>
                    </a:p>
                  </a:txBody>
                  <a:tcPr anchor="ctr" anchorCtr="1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449580" eaLnBrk="0" fontAlgn="base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ts val="1415"/>
                        </a:spcAft>
                        <a:buSzPct val="100000"/>
                        <a:buFont typeface="Times New Roman" panose="02020603050405020304" charset="0"/>
                        <a:buChar char="•"/>
                        <a:defRPr sz="3200" b="0" i="0" u="none" kern="1200" baseline="0">
                          <a:solidFill>
                            <a:srgbClr val="000000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defRPr>
                      </a:lvl1pPr>
                      <a:lvl2pPr marL="742950" lvl="1" indent="-285750" algn="l">
                        <a:spcAft>
                          <a:spcPts val="1140"/>
                        </a:spcAft>
                        <a:defRPr sz="2400" kern="1200"/>
                      </a:lvl2pPr>
                      <a:lvl3pPr marL="1143000" lvl="2" indent="-228600" algn="l">
                        <a:spcAft>
                          <a:spcPts val="850"/>
                        </a:spcAft>
                        <a:defRPr sz="2000" kern="1200"/>
                      </a:lvl3pPr>
                      <a:lvl4pPr marL="1600200" lvl="3" indent="-228600" algn="l">
                        <a:spcAft>
                          <a:spcPts val="575"/>
                        </a:spcAft>
                        <a:defRPr sz="1800" kern="1200"/>
                      </a:lvl4pPr>
                      <a:lvl5pPr marL="2057400" lvl="4" indent="-228600" algn="l">
                        <a:spcAft>
                          <a:spcPts val="290"/>
                        </a:spcAft>
                        <a:defRPr sz="1200" kern="1200"/>
                      </a:lvl5pPr>
                    </a:lstStyle>
                    <a:p>
                      <a:pPr marL="0" lvl="0" indent="0" eaLnBrk="1">
                        <a:lnSpc>
                          <a:spcPct val="95000"/>
                        </a:lnSpc>
                        <a:spcAft>
                          <a:spcPts val="1415"/>
                        </a:spcAft>
                        <a:buNone/>
                      </a:pPr>
                      <a:r>
                        <a:rPr lang="zh-CN" altLang="en-US" sz="2000">
                          <a:solidFill>
                            <a:srgbClr val="0000FF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rPr>
                        <a:t>优化編译器</a:t>
                      </a:r>
                      <a:endParaRPr lang="zh-CN" altLang="en-US" sz="2000">
                        <a:solidFill>
                          <a:srgbClr val="0000FF"/>
                        </a:solidFill>
                        <a:latin typeface="楷体" panose="02010609060101010101" pitchFamily="1" charset="-122"/>
                        <a:ea typeface="楷体" panose="02010609060101010101" pitchFamily="1" charset="-122"/>
                      </a:endParaRPr>
                    </a:p>
                  </a:txBody>
                  <a:tcPr anchor="ctr" anchorCtr="1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>
                        <a:alpha val="100000"/>
                      </a:srgbClr>
                    </a:solidFill>
                  </a:tcPr>
                </a:tc>
              </a:tr>
              <a:tr h="647700">
                <a:tc>
                  <a:txBody>
                    <a:bodyPr/>
                    <a:lstStyle>
                      <a:lvl1pPr marL="342900" lvl="0" indent="-342900" algn="l" defTabSz="449580" eaLnBrk="0" fontAlgn="base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ts val="1415"/>
                        </a:spcAft>
                        <a:buSzPct val="100000"/>
                        <a:buFont typeface="Times New Roman" panose="02020603050405020304" charset="0"/>
                        <a:buChar char="•"/>
                        <a:defRPr sz="3200" b="0" i="0" u="none" kern="1200" baseline="0">
                          <a:solidFill>
                            <a:srgbClr val="000000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defRPr>
                      </a:lvl1pPr>
                      <a:lvl2pPr marL="742950" lvl="1" indent="-285750" algn="l">
                        <a:spcAft>
                          <a:spcPts val="1140"/>
                        </a:spcAft>
                        <a:defRPr sz="2400" kern="1200"/>
                      </a:lvl2pPr>
                      <a:lvl3pPr marL="1143000" lvl="2" indent="-228600" algn="l">
                        <a:spcAft>
                          <a:spcPts val="850"/>
                        </a:spcAft>
                        <a:defRPr sz="2000" kern="1200"/>
                      </a:lvl3pPr>
                      <a:lvl4pPr marL="1600200" lvl="3" indent="-228600" algn="l">
                        <a:spcAft>
                          <a:spcPts val="575"/>
                        </a:spcAft>
                        <a:defRPr sz="1800" kern="1200"/>
                      </a:lvl4pPr>
                      <a:lvl5pPr marL="2057400" lvl="4" indent="-228600" algn="l">
                        <a:spcAft>
                          <a:spcPts val="290"/>
                        </a:spcAft>
                        <a:defRPr sz="1200" kern="1200"/>
                      </a:lvl5pPr>
                    </a:lstStyle>
                    <a:p>
                      <a:pPr marL="0" lvl="0" indent="0" eaLnBrk="1">
                        <a:lnSpc>
                          <a:spcPct val="95000"/>
                        </a:lnSpc>
                        <a:spcAft>
                          <a:spcPts val="1415"/>
                        </a:spcAft>
                        <a:buNone/>
                      </a:pPr>
                      <a:r>
                        <a:rPr lang="en-US" altLang="zh-CN" sz="2000">
                          <a:solidFill>
                            <a:schemeClr val="tx1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rPr>
                        <a:t>2008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rPr>
                        <a:t>年</a:t>
                      </a:r>
                      <a:endParaRPr lang="zh-CN" altLang="en-US" sz="2000">
                        <a:solidFill>
                          <a:schemeClr val="tx1"/>
                        </a:solidFill>
                        <a:latin typeface="楷体" panose="02010609060101010101" pitchFamily="1" charset="-122"/>
                        <a:ea typeface="楷体" panose="02010609060101010101" pitchFamily="1" charset="-122"/>
                      </a:endParaRPr>
                    </a:p>
                  </a:txBody>
                  <a:tcPr anchor="ctr" anchorCtr="1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449580" eaLnBrk="0" fontAlgn="base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ts val="1415"/>
                        </a:spcAft>
                        <a:buSzPct val="100000"/>
                        <a:buFont typeface="Times New Roman" panose="02020603050405020304" charset="0"/>
                        <a:buChar char="•"/>
                        <a:defRPr sz="3200" b="0" i="0" u="none" kern="1200" baseline="0">
                          <a:solidFill>
                            <a:srgbClr val="000000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defRPr>
                      </a:lvl1pPr>
                      <a:lvl2pPr marL="742950" lvl="1" indent="-285750" algn="l">
                        <a:spcAft>
                          <a:spcPts val="1140"/>
                        </a:spcAft>
                        <a:defRPr sz="2400" kern="1200"/>
                      </a:lvl2pPr>
                      <a:lvl3pPr marL="1143000" lvl="2" indent="-228600" algn="l">
                        <a:spcAft>
                          <a:spcPts val="850"/>
                        </a:spcAft>
                        <a:defRPr sz="2000" kern="1200"/>
                      </a:lvl3pPr>
                      <a:lvl4pPr marL="1600200" lvl="3" indent="-228600" algn="l">
                        <a:spcAft>
                          <a:spcPts val="575"/>
                        </a:spcAft>
                        <a:defRPr sz="1800" kern="1200"/>
                      </a:lvl4pPr>
                      <a:lvl5pPr marL="2057400" lvl="4" indent="-228600" algn="l">
                        <a:spcAft>
                          <a:spcPts val="290"/>
                        </a:spcAft>
                        <a:defRPr sz="1200" kern="1200"/>
                      </a:lvl5pPr>
                    </a:lstStyle>
                    <a:p>
                      <a:pPr marL="0" lvl="0" indent="0" eaLnBrk="1">
                        <a:lnSpc>
                          <a:spcPct val="95000"/>
                        </a:lnSpc>
                        <a:spcAft>
                          <a:spcPts val="1415"/>
                        </a:spcAft>
                        <a:buNone/>
                      </a:pP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rPr>
                        <a:t>芭芭拉</a:t>
                      </a:r>
                      <a:r>
                        <a:rPr lang="en-US" altLang="zh-CN" sz="2000">
                          <a:solidFill>
                            <a:schemeClr val="tx1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rPr>
                        <a:t>·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rPr>
                        <a:t>利斯科夫</a:t>
                      </a:r>
                      <a:endParaRPr lang="zh-CN" altLang="en-US" sz="2000">
                        <a:solidFill>
                          <a:schemeClr val="tx1"/>
                        </a:solidFill>
                        <a:latin typeface="楷体" panose="02010609060101010101" pitchFamily="1" charset="-122"/>
                        <a:ea typeface="楷体" panose="02010609060101010101" pitchFamily="1" charset="-122"/>
                      </a:endParaRPr>
                    </a:p>
                  </a:txBody>
                  <a:tcPr anchor="ctr" anchorCtr="1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449580" eaLnBrk="0" fontAlgn="base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ts val="1415"/>
                        </a:spcAft>
                        <a:buSzPct val="100000"/>
                        <a:buFont typeface="Times New Roman" panose="02020603050405020304" charset="0"/>
                        <a:buChar char="•"/>
                        <a:defRPr sz="3200" b="0" i="0" u="none" kern="1200" baseline="0">
                          <a:solidFill>
                            <a:srgbClr val="000000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defRPr>
                      </a:lvl1pPr>
                      <a:lvl2pPr marL="742950" lvl="1" indent="-285750" algn="l">
                        <a:spcAft>
                          <a:spcPts val="1140"/>
                        </a:spcAft>
                        <a:defRPr sz="2400" kern="1200"/>
                      </a:lvl2pPr>
                      <a:lvl3pPr marL="1143000" lvl="2" indent="-228600" algn="l">
                        <a:spcAft>
                          <a:spcPts val="850"/>
                        </a:spcAft>
                        <a:defRPr sz="2000" kern="1200"/>
                      </a:lvl3pPr>
                      <a:lvl4pPr marL="1600200" lvl="3" indent="-228600" algn="l">
                        <a:spcAft>
                          <a:spcPts val="575"/>
                        </a:spcAft>
                        <a:defRPr sz="1800" kern="1200"/>
                      </a:lvl4pPr>
                      <a:lvl5pPr marL="2057400" lvl="4" indent="-228600" algn="l">
                        <a:spcAft>
                          <a:spcPts val="290"/>
                        </a:spcAft>
                        <a:defRPr sz="1200" kern="1200"/>
                      </a:lvl5pPr>
                    </a:lstStyle>
                    <a:p>
                      <a:pPr marL="0" lvl="0" indent="0" eaLnBrk="1">
                        <a:lnSpc>
                          <a:spcPct val="95000"/>
                        </a:lnSpc>
                        <a:spcAft>
                          <a:spcPts val="1415"/>
                        </a:spcAft>
                        <a:buNone/>
                      </a:pPr>
                      <a:r>
                        <a:rPr lang="zh-CN" altLang="en-US" sz="2000">
                          <a:solidFill>
                            <a:srgbClr val="0000FF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rPr>
                        <a:t>编程语言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rPr>
                        <a:t>和系统设计</a:t>
                      </a:r>
                      <a:r>
                        <a:rPr lang="zh-CN" altLang="en-US" sz="2000">
                          <a:solidFill>
                            <a:srgbClr val="0000FF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rPr>
                        <a:t>的实践与理论</a:t>
                      </a:r>
                      <a:endParaRPr lang="zh-CN" altLang="en-US" sz="2000">
                        <a:latin typeface="楷体" panose="02010609060101010101" pitchFamily="1" charset="-122"/>
                        <a:ea typeface="楷体" panose="02010609060101010101" pitchFamily="1" charset="-122"/>
                      </a:endParaRPr>
                    </a:p>
                  </a:txBody>
                  <a:tcPr anchor="ctr" anchorCtr="1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8469" name="Rectangle 49"/>
          <p:cNvSpPr>
            <a:spLocks noGrp="1"/>
          </p:cNvSpPr>
          <p:nvPr/>
        </p:nvSpPr>
        <p:spPr>
          <a:xfrm>
            <a:off x="503238" y="1728788"/>
            <a:ext cx="9070975" cy="5048250"/>
          </a:xfrm>
          <a:prstGeom prst="rect">
            <a:avLst/>
          </a:prstGeom>
          <a:noFill/>
          <a:ln w="9525">
            <a:noFill/>
          </a:ln>
        </p:spPr>
        <p:txBody>
          <a:bodyPr lIns="0" tIns="22680" rIns="0" bIns="0" anchor="t" anchorCtr="0"/>
          <a:lstStyle/>
          <a:p>
            <a:pPr marL="431800" indent="-323850" defTabSz="449580" hangingPunct="0">
              <a:lnSpc>
                <a:spcPct val="95000"/>
              </a:lnSpc>
              <a:spcAft>
                <a:spcPts val="1415"/>
              </a:spcAft>
              <a:buFont typeface="StarSymbo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3600" b="1" dirty="0">
                <a:solidFill>
                  <a:srgbClr val="0000FF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图灵奖</a:t>
            </a:r>
            <a:r>
              <a:rPr lang="zh-CN" altLang="en-US" sz="3600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得主及贡献领域（续）</a:t>
            </a:r>
            <a:endParaRPr lang="zh-CN" altLang="en-US" sz="3600" b="1" dirty="0"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431800" indent="-323850" defTabSz="449580" hangingPunct="0">
              <a:lnSpc>
                <a:spcPct val="95000"/>
              </a:lnSpc>
              <a:spcAft>
                <a:spcPts val="1415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zh-CN" altLang="en-US" sz="3600" b="1" dirty="0"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431800" indent="-323850" defTabSz="449580" hangingPunct="0">
              <a:lnSpc>
                <a:spcPct val="95000"/>
              </a:lnSpc>
              <a:spcAft>
                <a:spcPts val="1415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zh-CN" altLang="en-US" sz="3600" b="1" dirty="0"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431800" indent="-323850" defTabSz="449580" hangingPunct="0">
              <a:lnSpc>
                <a:spcPct val="95000"/>
              </a:lnSpc>
              <a:spcAft>
                <a:spcPts val="1415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zh-CN" altLang="en-US" sz="3600" b="1" dirty="0"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431800" indent="-323850" defTabSz="449580" hangingPunct="0">
              <a:lnSpc>
                <a:spcPct val="95000"/>
              </a:lnSpc>
              <a:spcAft>
                <a:spcPts val="1415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zh-CN" altLang="en-US" sz="3600" b="1" dirty="0"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431800" indent="-323850" defTabSz="449580" hangingPunct="0">
              <a:lnSpc>
                <a:spcPct val="95000"/>
              </a:lnSpc>
              <a:spcAft>
                <a:spcPts val="1415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2400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 </a:t>
            </a:r>
            <a:endParaRPr lang="zh-CN" altLang="en-US" sz="2400" b="1" dirty="0"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431800" indent="-323850" defTabSz="449580" hangingPunct="0">
              <a:lnSpc>
                <a:spcPct val="95000"/>
              </a:lnSpc>
              <a:spcAft>
                <a:spcPts val="1415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2400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 </a:t>
            </a:r>
            <a:endParaRPr lang="zh-CN" altLang="en-US" sz="2400" b="1" dirty="0"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431800" indent="-323850" defTabSz="449580" hangingPunct="0">
              <a:lnSpc>
                <a:spcPct val="95000"/>
              </a:lnSpc>
              <a:spcAft>
                <a:spcPts val="1415"/>
              </a:spcAft>
              <a:buFont typeface="StarSymbo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3600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成果约占总数的</a:t>
            </a:r>
            <a:r>
              <a:rPr lang="en-GB" altLang="en-US" sz="3600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1/3</a:t>
            </a:r>
            <a:endParaRPr lang="en-GB" altLang="en-US" sz="3600" b="1" dirty="0">
              <a:latin typeface="楷体_GB2312" panose="02010609030101010101" pitchFamily="1" charset="-122"/>
              <a:ea typeface="楷体_GB2312" panose="02010609030101010101" pitchFamily="1" charset="-122"/>
            </a:endParaRPr>
          </a:p>
        </p:txBody>
      </p:sp>
      <p:sp>
        <p:nvSpPr>
          <p:cNvPr id="18470" name="Slide Number Placeholder 7"/>
          <p:cNvSpPr txBox="1">
            <a:spLocks noGrp="1"/>
          </p:cNvSpPr>
          <p:nvPr/>
        </p:nvSpPr>
        <p:spPr>
          <a:xfrm>
            <a:off x="7227888" y="6886575"/>
            <a:ext cx="2346325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algn="r" defTabSz="449580" hangingPunct="0">
              <a:lnSpc>
                <a:spcPct val="116000"/>
              </a:lnSpc>
              <a:tabLst>
                <a:tab pos="723900" algn="l"/>
                <a:tab pos="1447800" algn="l"/>
                <a:tab pos="2171700" algn="l"/>
              </a:tabLst>
            </a:pPr>
            <a:fld id="{9A0DB2DC-4C9A-4742-B13C-FB6460FD3503}" type="slidenum">
              <a:rPr lang="en-GB" altLang="en-US" sz="1200" dirty="0">
                <a:latin typeface="Comic Sans MS" panose="030F0702030302020204" pitchFamily="2" charset="0"/>
                <a:ea typeface="宋体" panose="02010600030101010101" pitchFamily="2" charset="-122"/>
              </a:rPr>
            </a:fld>
            <a:r>
              <a:rPr lang="en-GB" altLang="en-US" sz="1200" dirty="0">
                <a:latin typeface="Comic Sans MS" panose="030F0702030302020204" pitchFamily="2" charset="0"/>
                <a:ea typeface="宋体" panose="02010600030101010101" pitchFamily="2" charset="-122"/>
              </a:rPr>
              <a:t>/16</a:t>
            </a:r>
            <a:endParaRPr lang="en-GB" altLang="en-US" sz="12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8471" name="Date Placeholder 8"/>
          <p:cNvSpPr txBox="1">
            <a:spLocks noGrp="1"/>
          </p:cNvSpPr>
          <p:nvPr/>
        </p:nvSpPr>
        <p:spPr>
          <a:xfrm>
            <a:off x="144463" y="6886575"/>
            <a:ext cx="3094037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hangingPunct="0">
              <a:lnSpc>
                <a:spcPct val="116000"/>
              </a:lnSpc>
            </a:pPr>
            <a:r>
              <a:rPr lang="en-US" altLang="zh-CN" sz="1000" dirty="0">
                <a:latin typeface="Comic Sans MS" panose="030F0702030302020204" pitchFamily="2" charset="0"/>
                <a:ea typeface="宋体" panose="02010600030101010101" pitchFamily="2" charset="-122"/>
              </a:rPr>
              <a:t>School of Information and Software Engineering</a:t>
            </a:r>
            <a:endParaRPr lang="en-GB" altLang="en-US" sz="10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9" name="Rectangle 2"/>
          <p:cNvSpPr txBox="1"/>
          <p:nvPr/>
        </p:nvSpPr>
        <p:spPr>
          <a:xfrm>
            <a:off x="503238" y="301625"/>
            <a:ext cx="7848600" cy="922338"/>
          </a:xfrm>
        </p:spPr>
        <p:txBody>
          <a:bodyPr wrap="square" lIns="0" tIns="0" rIns="0" bIns="0" anchor="ctr" anchorCtr="0"/>
          <a:lstStyle>
            <a:lvl1pPr marL="0" lvl="0" indent="0" algn="l" defTabSz="44958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charset="0"/>
              <a:buNone/>
              <a:defRPr sz="4000" b="0" i="0" u="none" kern="1200" baseline="0">
                <a:solidFill>
                  <a:srgbClr val="000000"/>
                </a:solidFill>
                <a:latin typeface="+mj-lt"/>
                <a:ea typeface="楷体_GB2312" panose="02010609030101010101" pitchFamily="1" charset="-122"/>
                <a:cs typeface="+mj-cs"/>
              </a:defRPr>
            </a:lvl1pPr>
          </a:lstStyle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zh-CN" altLang="en-US" smtClean="0"/>
              <a:t>课程的重要性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Footer Placeholder 4"/>
          <p:cNvSpPr txBox="1">
            <a:spLocks noGrp="1"/>
          </p:cNvSpPr>
          <p:nvPr/>
        </p:nvSpPr>
        <p:spPr>
          <a:xfrm>
            <a:off x="3448050" y="6886575"/>
            <a:ext cx="3194050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algn="ctr" defTabSz="449580" hangingPunct="0">
              <a:lnSpc>
                <a:spcPct val="11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n-GB" altLang="en-US" sz="1000" dirty="0">
                <a:latin typeface="Comic Sans MS" panose="030F0702030302020204" pitchFamily="2" charset="0"/>
                <a:ea typeface="宋体" panose="02010600030101010101" pitchFamily="2" charset="-122"/>
              </a:rPr>
              <a:t>Zhou, Erqiang</a:t>
            </a:r>
            <a:endParaRPr lang="en-GB" altLang="en-US" sz="10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9458" name="Rectangle 2"/>
          <p:cNvSpPr>
            <a:spLocks noGrp="1"/>
          </p:cNvSpPr>
          <p:nvPr>
            <p:ph type="title"/>
          </p:nvPr>
        </p:nvSpPr>
        <p:spPr>
          <a:xfrm>
            <a:off x="503238" y="301625"/>
            <a:ext cx="7848600" cy="922338"/>
          </a:xfrm>
        </p:spPr>
        <p:txBody>
          <a:bodyPr wrap="square" lIns="0" tIns="0" rIns="0" bIns="0" anchor="ctr" anchorCtr="0"/>
          <a:lstStyle/>
          <a:p>
            <a:pPr defTabSz="449580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zh-CN" altLang="en-US" dirty="0"/>
              <a:t>课程的重要性</a:t>
            </a:r>
            <a:endParaRPr lang="zh-CN" altLang="en-US" dirty="0"/>
          </a:p>
        </p:txBody>
      </p:sp>
      <p:sp>
        <p:nvSpPr>
          <p:cNvPr id="18436" name="Rectangle 3"/>
          <p:cNvSpPr>
            <a:spLocks noGrp="1"/>
          </p:cNvSpPr>
          <p:nvPr>
            <p:ph type="body"/>
          </p:nvPr>
        </p:nvSpPr>
        <p:spPr>
          <a:xfrm>
            <a:off x="503238" y="1728788"/>
            <a:ext cx="9070975" cy="5048250"/>
          </a:xfrm>
        </p:spPr>
        <p:txBody>
          <a:bodyPr wrap="square" lIns="0" tIns="22680" rIns="0" bIns="0" anchor="t" anchorCtr="0"/>
          <a:lstStyle/>
          <a:p>
            <a:pPr marL="431800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solidFill>
                  <a:srgbClr val="0000FF"/>
                </a:solidFill>
                <a:ea typeface="楷体_GB2312" panose="02010609030101010101" pitchFamily="1" charset="-122"/>
              </a:rPr>
              <a:t>图灵奖</a:t>
            </a:r>
            <a:r>
              <a:rPr lang="zh-CN" altLang="en-US" b="1" dirty="0">
                <a:ea typeface="楷体_GB2312" panose="02010609030101010101" pitchFamily="1" charset="-122"/>
              </a:rPr>
              <a:t>得主及贡献领域（续）</a:t>
            </a:r>
            <a:endParaRPr lang="zh-CN" altLang="en-US" b="1" dirty="0">
              <a:ea typeface="楷体_GB2312" panose="02010609030101010101" pitchFamily="1" charset="-122"/>
            </a:endParaRPr>
          </a:p>
          <a:p>
            <a:pPr marL="431800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zh-CN" altLang="en-US" b="1" dirty="0"/>
          </a:p>
          <a:p>
            <a:pPr marL="431800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zh-CN" altLang="en-US" b="1" dirty="0"/>
          </a:p>
          <a:p>
            <a:pPr marL="431800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zh-CN" altLang="en-US" b="1" dirty="0"/>
          </a:p>
          <a:p>
            <a:pPr marL="431800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2800" b="1" dirty="0"/>
              <a:t> </a:t>
            </a:r>
            <a:endParaRPr lang="zh-CN" altLang="en-US" sz="2800" b="1" dirty="0"/>
          </a:p>
          <a:p>
            <a:pPr marL="431800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2800" b="1" dirty="0"/>
              <a:t> </a:t>
            </a:r>
            <a:endParaRPr lang="zh-CN" altLang="en-US" sz="2800" b="1" dirty="0"/>
          </a:p>
          <a:p>
            <a:pPr marL="431800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人工智能？Why?</a:t>
            </a:r>
            <a:endParaRPr lang="zh-CN" altLang="en-US" b="1" dirty="0"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863600" lvl="1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智能机器人</a:t>
            </a:r>
            <a:endParaRPr lang="zh-CN" altLang="en-US" b="1" dirty="0">
              <a:latin typeface="楷体_GB2312" panose="02010609030101010101" pitchFamily="1" charset="-122"/>
              <a:ea typeface="楷体_GB2312" panose="02010609030101010101" pitchFamily="1" charset="-122"/>
            </a:endParaRPr>
          </a:p>
        </p:txBody>
      </p:sp>
      <p:graphicFrame>
        <p:nvGraphicFramePr>
          <p:cNvPr id="18437" name="表格 18436"/>
          <p:cNvGraphicFramePr/>
          <p:nvPr/>
        </p:nvGraphicFramePr>
        <p:xfrm>
          <a:off x="773113" y="2422525"/>
          <a:ext cx="8932863" cy="3246438"/>
        </p:xfrm>
        <a:graphic>
          <a:graphicData uri="http://schemas.openxmlformats.org/drawingml/2006/table">
            <a:tbl>
              <a:tblPr/>
              <a:tblGrid>
                <a:gridCol w="977900"/>
                <a:gridCol w="2727325"/>
                <a:gridCol w="5227638"/>
              </a:tblGrid>
              <a:tr h="503238">
                <a:tc>
                  <a:txBody>
                    <a:bodyPr/>
                    <a:lstStyle>
                      <a:lvl1pPr marL="342900" lvl="0" indent="-342900" algn="l" defTabSz="449580" eaLnBrk="0" fontAlgn="base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ts val="1415"/>
                        </a:spcAft>
                        <a:buSzPct val="100000"/>
                        <a:buFont typeface="Times New Roman" panose="02020603050405020304" charset="0"/>
                        <a:buChar char="•"/>
                        <a:defRPr sz="3200" b="0" i="0" u="none" kern="1200" baseline="0">
                          <a:solidFill>
                            <a:srgbClr val="000000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defRPr>
                      </a:lvl1pPr>
                      <a:lvl2pPr marL="742950" lvl="1" indent="-285750" algn="l">
                        <a:spcAft>
                          <a:spcPts val="1140"/>
                        </a:spcAft>
                        <a:defRPr sz="2400" kern="1200"/>
                      </a:lvl2pPr>
                      <a:lvl3pPr marL="1143000" lvl="2" indent="-228600" algn="l">
                        <a:spcAft>
                          <a:spcPts val="850"/>
                        </a:spcAft>
                        <a:defRPr sz="2000" kern="1200"/>
                      </a:lvl3pPr>
                      <a:lvl4pPr marL="1600200" lvl="3" indent="-228600" algn="l">
                        <a:spcAft>
                          <a:spcPts val="575"/>
                        </a:spcAft>
                        <a:defRPr sz="1800" kern="1200"/>
                      </a:lvl4pPr>
                      <a:lvl5pPr marL="2057400" lvl="4" indent="-228600" algn="l">
                        <a:spcAft>
                          <a:spcPts val="290"/>
                        </a:spcAft>
                        <a:defRPr sz="1200" kern="1200"/>
                      </a:lvl5pPr>
                    </a:lstStyle>
                    <a:p>
                      <a:pPr marL="0" lvl="0" indent="0" eaLnBrk="1">
                        <a:lnSpc>
                          <a:spcPct val="95000"/>
                        </a:lnSpc>
                        <a:spcAft>
                          <a:spcPts val="1415"/>
                        </a:spcAft>
                        <a:buNone/>
                      </a:pPr>
                      <a:r>
                        <a:rPr lang="en-US" altLang="zh-CN" sz="2000">
                          <a:solidFill>
                            <a:schemeClr val="tx1"/>
                          </a:solidFill>
                          <a:latin typeface="楷体_GB2312" panose="02010609030101010101" pitchFamily="1" charset="-122"/>
                          <a:ea typeface="楷体_GB2312" panose="02010609030101010101" pitchFamily="1" charset="-122"/>
                        </a:rPr>
                        <a:t>1969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楷体_GB2312" panose="02010609030101010101" pitchFamily="1" charset="-122"/>
                          <a:ea typeface="楷体_GB2312" panose="02010609030101010101" pitchFamily="1" charset="-122"/>
                        </a:rPr>
                        <a:t>年</a:t>
                      </a:r>
                      <a:endParaRPr lang="zh-CN" altLang="en-US" sz="2000">
                        <a:solidFill>
                          <a:schemeClr val="tx1"/>
                        </a:solidFill>
                        <a:latin typeface="楷体_GB2312" panose="02010609030101010101" pitchFamily="1" charset="-122"/>
                        <a:ea typeface="楷体_GB2312" panose="02010609030101010101" pitchFamily="1" charset="-122"/>
                      </a:endParaRPr>
                    </a:p>
                  </a:txBody>
                  <a:tcPr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449580" eaLnBrk="0" fontAlgn="base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ts val="1415"/>
                        </a:spcAft>
                        <a:buSzPct val="100000"/>
                        <a:buFont typeface="Times New Roman" panose="02020603050405020304" charset="0"/>
                        <a:buChar char="•"/>
                        <a:defRPr sz="3200" b="0" i="0" u="none" kern="1200" baseline="0">
                          <a:solidFill>
                            <a:srgbClr val="000000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defRPr>
                      </a:lvl1pPr>
                      <a:lvl2pPr marL="742950" lvl="1" indent="-285750" algn="l">
                        <a:spcAft>
                          <a:spcPts val="1140"/>
                        </a:spcAft>
                        <a:defRPr sz="2400" kern="1200"/>
                      </a:lvl2pPr>
                      <a:lvl3pPr marL="1143000" lvl="2" indent="-228600" algn="l">
                        <a:spcAft>
                          <a:spcPts val="850"/>
                        </a:spcAft>
                        <a:defRPr sz="2000" kern="1200"/>
                      </a:lvl3pPr>
                      <a:lvl4pPr marL="1600200" lvl="3" indent="-228600" algn="l">
                        <a:spcAft>
                          <a:spcPts val="575"/>
                        </a:spcAft>
                        <a:defRPr sz="1800" kern="1200"/>
                      </a:lvl4pPr>
                      <a:lvl5pPr marL="2057400" lvl="4" indent="-228600" algn="l">
                        <a:spcAft>
                          <a:spcPts val="290"/>
                        </a:spcAft>
                        <a:defRPr sz="1200" kern="1200"/>
                      </a:lvl5pPr>
                    </a:lstStyle>
                    <a:p>
                      <a:pPr marL="0" lvl="0" indent="0" eaLnBrk="1">
                        <a:lnSpc>
                          <a:spcPct val="95000"/>
                        </a:lnSpc>
                        <a:spcAft>
                          <a:spcPts val="1415"/>
                        </a:spcAft>
                        <a:buNone/>
                      </a:pP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楷体_GB2312" panose="02010609030101010101" pitchFamily="1" charset="-122"/>
                          <a:ea typeface="楷体_GB2312" panose="02010609030101010101" pitchFamily="1" charset="-122"/>
                        </a:rPr>
                        <a:t>马文</a:t>
                      </a:r>
                      <a:r>
                        <a:rPr lang="en-US" altLang="zh-CN" sz="2000">
                          <a:solidFill>
                            <a:schemeClr val="tx1"/>
                          </a:solidFill>
                          <a:latin typeface="楷体_GB2312" panose="02010609030101010101" pitchFamily="1" charset="-122"/>
                          <a:ea typeface="楷体_GB2312" panose="02010609030101010101" pitchFamily="1" charset="-122"/>
                        </a:rPr>
                        <a:t>·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楷体_GB2312" panose="02010609030101010101" pitchFamily="1" charset="-122"/>
                          <a:ea typeface="楷体_GB2312" panose="02010609030101010101" pitchFamily="1" charset="-122"/>
                        </a:rPr>
                        <a:t>闵斯基</a:t>
                      </a:r>
                      <a:endParaRPr lang="zh-CN" altLang="en-US" sz="2000">
                        <a:solidFill>
                          <a:schemeClr val="tx1"/>
                        </a:solidFill>
                        <a:latin typeface="楷体_GB2312" panose="02010609030101010101" pitchFamily="1" charset="-122"/>
                        <a:ea typeface="楷体_GB2312" panose="02010609030101010101" pitchFamily="1" charset="-122"/>
                      </a:endParaRPr>
                    </a:p>
                  </a:txBody>
                  <a:tcPr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449580" eaLnBrk="0" fontAlgn="base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ts val="1415"/>
                        </a:spcAft>
                        <a:buSzPct val="100000"/>
                        <a:buFont typeface="Times New Roman" panose="02020603050405020304" charset="0"/>
                        <a:buChar char="•"/>
                        <a:defRPr sz="3200" b="0" i="0" u="none" kern="1200" baseline="0">
                          <a:solidFill>
                            <a:srgbClr val="000000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defRPr>
                      </a:lvl1pPr>
                      <a:lvl2pPr marL="742950" lvl="1" indent="-285750" algn="l">
                        <a:spcAft>
                          <a:spcPts val="1140"/>
                        </a:spcAft>
                        <a:defRPr sz="2400" kern="1200"/>
                      </a:lvl2pPr>
                      <a:lvl3pPr marL="1143000" lvl="2" indent="-228600" algn="l">
                        <a:spcAft>
                          <a:spcPts val="850"/>
                        </a:spcAft>
                        <a:defRPr sz="2000" kern="1200"/>
                      </a:lvl3pPr>
                      <a:lvl4pPr marL="1600200" lvl="3" indent="-228600" algn="l">
                        <a:spcAft>
                          <a:spcPts val="575"/>
                        </a:spcAft>
                        <a:defRPr sz="1800" kern="1200"/>
                      </a:lvl4pPr>
                      <a:lvl5pPr marL="2057400" lvl="4" indent="-228600" algn="l">
                        <a:spcAft>
                          <a:spcPts val="290"/>
                        </a:spcAft>
                        <a:defRPr sz="1200" kern="1200"/>
                      </a:lvl5pPr>
                    </a:lstStyle>
                    <a:p>
                      <a:pPr marL="0" lvl="0" indent="0" eaLnBrk="1">
                        <a:lnSpc>
                          <a:spcPct val="95000"/>
                        </a:lnSpc>
                        <a:spcAft>
                          <a:spcPts val="1415"/>
                        </a:spcAft>
                        <a:buNone/>
                      </a:pPr>
                      <a:r>
                        <a:rPr lang="zh-CN" altLang="en-US" sz="2000">
                          <a:solidFill>
                            <a:srgbClr val="0000FF"/>
                          </a:solidFill>
                          <a:latin typeface="楷体" panose="02010609060101010101" pitchFamily="1" charset="-122"/>
                          <a:ea typeface="楷体_GB2312" panose="02010609030101010101" pitchFamily="1" charset="-122"/>
                        </a:rPr>
                        <a:t>人工智能</a:t>
                      </a:r>
                      <a:endParaRPr lang="zh-CN" altLang="en-US" sz="2000">
                        <a:solidFill>
                          <a:srgbClr val="0000FF"/>
                        </a:solidFill>
                        <a:latin typeface="楷体" panose="02010609060101010101" pitchFamily="1" charset="-122"/>
                        <a:ea typeface="楷体_GB2312" panose="02010609030101010101" pitchFamily="1" charset="-122"/>
                      </a:endParaRPr>
                    </a:p>
                  </a:txBody>
                  <a:tcPr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100000"/>
                      </a:schemeClr>
                    </a:solidFill>
                  </a:tcPr>
                </a:tc>
              </a:tr>
              <a:tr h="515937">
                <a:tc>
                  <a:txBody>
                    <a:bodyPr/>
                    <a:lstStyle>
                      <a:lvl1pPr marL="342900" lvl="0" indent="-342900" algn="l" defTabSz="449580" eaLnBrk="0" fontAlgn="base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ts val="1415"/>
                        </a:spcAft>
                        <a:buSzPct val="100000"/>
                        <a:buFont typeface="Times New Roman" panose="02020603050405020304" charset="0"/>
                        <a:buChar char="•"/>
                        <a:defRPr sz="3200" b="0" i="0" u="none" kern="1200" baseline="0">
                          <a:solidFill>
                            <a:srgbClr val="000000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defRPr>
                      </a:lvl1pPr>
                      <a:lvl2pPr marL="742950" lvl="1" indent="-285750" algn="l">
                        <a:spcAft>
                          <a:spcPts val="1140"/>
                        </a:spcAft>
                        <a:defRPr sz="2400" kern="1200"/>
                      </a:lvl2pPr>
                      <a:lvl3pPr marL="1143000" lvl="2" indent="-228600" algn="l">
                        <a:spcAft>
                          <a:spcPts val="850"/>
                        </a:spcAft>
                        <a:defRPr sz="2000" kern="1200"/>
                      </a:lvl3pPr>
                      <a:lvl4pPr marL="1600200" lvl="3" indent="-228600" algn="l">
                        <a:spcAft>
                          <a:spcPts val="575"/>
                        </a:spcAft>
                        <a:defRPr sz="1800" kern="1200"/>
                      </a:lvl4pPr>
                      <a:lvl5pPr marL="2057400" lvl="4" indent="-228600" algn="l">
                        <a:spcAft>
                          <a:spcPts val="290"/>
                        </a:spcAft>
                        <a:defRPr sz="1200" kern="1200"/>
                      </a:lvl5pPr>
                    </a:lstStyle>
                    <a:p>
                      <a:pPr marL="0" lvl="0" indent="0" eaLnBrk="1">
                        <a:lnSpc>
                          <a:spcPct val="95000"/>
                        </a:lnSpc>
                        <a:spcAft>
                          <a:spcPts val="1415"/>
                        </a:spcAft>
                        <a:buNone/>
                      </a:pPr>
                      <a:r>
                        <a:rPr lang="en-US" altLang="zh-CN" sz="2000">
                          <a:solidFill>
                            <a:schemeClr val="tx1"/>
                          </a:solidFill>
                          <a:latin typeface="楷体_GB2312" panose="02010609030101010101" pitchFamily="1" charset="-122"/>
                          <a:ea typeface="楷体_GB2312" panose="02010609030101010101" pitchFamily="1" charset="-122"/>
                        </a:rPr>
                        <a:t>1971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楷体_GB2312" panose="02010609030101010101" pitchFamily="1" charset="-122"/>
                          <a:ea typeface="楷体_GB2312" panose="02010609030101010101" pitchFamily="1" charset="-122"/>
                        </a:rPr>
                        <a:t>年</a:t>
                      </a:r>
                      <a:endParaRPr lang="zh-CN" altLang="en-US" sz="2000">
                        <a:solidFill>
                          <a:schemeClr val="tx1"/>
                        </a:solidFill>
                        <a:latin typeface="楷体_GB2312" panose="02010609030101010101" pitchFamily="1" charset="-122"/>
                        <a:ea typeface="楷体_GB2312" panose="02010609030101010101" pitchFamily="1" charset="-122"/>
                      </a:endParaRPr>
                    </a:p>
                  </a:txBody>
                  <a:tcPr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449580" eaLnBrk="0" fontAlgn="base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ts val="1415"/>
                        </a:spcAft>
                        <a:buSzPct val="100000"/>
                        <a:buFont typeface="Times New Roman" panose="02020603050405020304" charset="0"/>
                        <a:buChar char="•"/>
                        <a:defRPr sz="3200" b="0" i="0" u="none" kern="1200" baseline="0">
                          <a:solidFill>
                            <a:srgbClr val="000000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defRPr>
                      </a:lvl1pPr>
                      <a:lvl2pPr marL="742950" lvl="1" indent="-285750" algn="l">
                        <a:spcAft>
                          <a:spcPts val="1140"/>
                        </a:spcAft>
                        <a:defRPr sz="2400" kern="1200"/>
                      </a:lvl2pPr>
                      <a:lvl3pPr marL="1143000" lvl="2" indent="-228600" algn="l">
                        <a:spcAft>
                          <a:spcPts val="850"/>
                        </a:spcAft>
                        <a:defRPr sz="2000" kern="1200"/>
                      </a:lvl3pPr>
                      <a:lvl4pPr marL="1600200" lvl="3" indent="-228600" algn="l">
                        <a:spcAft>
                          <a:spcPts val="575"/>
                        </a:spcAft>
                        <a:defRPr sz="1800" kern="1200"/>
                      </a:lvl4pPr>
                      <a:lvl5pPr marL="2057400" lvl="4" indent="-228600" algn="l">
                        <a:spcAft>
                          <a:spcPts val="290"/>
                        </a:spcAft>
                        <a:defRPr sz="1200" kern="1200"/>
                      </a:lvl5pPr>
                    </a:lstStyle>
                    <a:p>
                      <a:pPr marL="0" lvl="0" indent="0" eaLnBrk="1">
                        <a:lnSpc>
                          <a:spcPct val="95000"/>
                        </a:lnSpc>
                        <a:spcAft>
                          <a:spcPts val="1415"/>
                        </a:spcAft>
                        <a:buNone/>
                      </a:pP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楷体_GB2312" panose="02010609030101010101" pitchFamily="1" charset="-122"/>
                          <a:ea typeface="楷体_GB2312" panose="02010609030101010101" pitchFamily="1" charset="-122"/>
                        </a:rPr>
                        <a:t>约翰</a:t>
                      </a:r>
                      <a:r>
                        <a:rPr lang="en-US" altLang="zh-CN" sz="2000">
                          <a:solidFill>
                            <a:schemeClr val="tx1"/>
                          </a:solidFill>
                          <a:latin typeface="楷体_GB2312" panose="02010609030101010101" pitchFamily="1" charset="-122"/>
                          <a:ea typeface="楷体_GB2312" panose="02010609030101010101" pitchFamily="1" charset="-122"/>
                        </a:rPr>
                        <a:t>·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楷体_GB2312" panose="02010609030101010101" pitchFamily="1" charset="-122"/>
                          <a:ea typeface="楷体_GB2312" panose="02010609030101010101" pitchFamily="1" charset="-122"/>
                        </a:rPr>
                        <a:t>麦卡锡</a:t>
                      </a:r>
                      <a:endParaRPr lang="zh-CN" altLang="en-US" sz="2000">
                        <a:solidFill>
                          <a:schemeClr val="tx1"/>
                        </a:solidFill>
                        <a:latin typeface="楷体_GB2312" panose="02010609030101010101" pitchFamily="1" charset="-122"/>
                        <a:ea typeface="楷体_GB2312" panose="02010609030101010101" pitchFamily="1" charset="-122"/>
                      </a:endParaRPr>
                    </a:p>
                  </a:txBody>
                  <a:tcPr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449580" eaLnBrk="0" fontAlgn="base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ts val="1415"/>
                        </a:spcAft>
                        <a:buSzPct val="100000"/>
                        <a:buFont typeface="Times New Roman" panose="02020603050405020304" charset="0"/>
                        <a:buChar char="•"/>
                        <a:defRPr sz="3200" b="0" i="0" u="none" kern="1200" baseline="0">
                          <a:solidFill>
                            <a:srgbClr val="000000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defRPr>
                      </a:lvl1pPr>
                      <a:lvl2pPr marL="742950" lvl="1" indent="-285750" algn="l">
                        <a:spcAft>
                          <a:spcPts val="1140"/>
                        </a:spcAft>
                        <a:defRPr sz="2400" kern="1200"/>
                      </a:lvl2pPr>
                      <a:lvl3pPr marL="1143000" lvl="2" indent="-228600" algn="l">
                        <a:spcAft>
                          <a:spcPts val="850"/>
                        </a:spcAft>
                        <a:defRPr sz="2000" kern="1200"/>
                      </a:lvl3pPr>
                      <a:lvl4pPr marL="1600200" lvl="3" indent="-228600" algn="l">
                        <a:spcAft>
                          <a:spcPts val="575"/>
                        </a:spcAft>
                        <a:defRPr sz="1800" kern="1200"/>
                      </a:lvl4pPr>
                      <a:lvl5pPr marL="2057400" lvl="4" indent="-228600" algn="l">
                        <a:spcAft>
                          <a:spcPts val="290"/>
                        </a:spcAft>
                        <a:defRPr sz="1200" kern="1200"/>
                      </a:lvl5pPr>
                    </a:lstStyle>
                    <a:p>
                      <a:pPr marL="0" lvl="0" indent="0" eaLnBrk="1">
                        <a:lnSpc>
                          <a:spcPct val="95000"/>
                        </a:lnSpc>
                        <a:spcAft>
                          <a:spcPts val="1415"/>
                        </a:spcAft>
                        <a:buNone/>
                      </a:pPr>
                      <a:r>
                        <a:rPr lang="zh-CN" altLang="en-US" sz="2000">
                          <a:solidFill>
                            <a:srgbClr val="0000FF"/>
                          </a:solidFill>
                          <a:latin typeface="楷体" panose="02010609060101010101" pitchFamily="1" charset="-122"/>
                          <a:ea typeface="楷体_GB2312" panose="02010609030101010101" pitchFamily="1" charset="-122"/>
                        </a:rPr>
                        <a:t>人工智能</a:t>
                      </a:r>
                      <a:endParaRPr lang="zh-CN" altLang="en-US" sz="2000">
                        <a:solidFill>
                          <a:srgbClr val="0000FF"/>
                        </a:solidFill>
                        <a:latin typeface="楷体" panose="02010609060101010101" pitchFamily="1" charset="-122"/>
                        <a:ea typeface="楷体_GB2312" panose="02010609030101010101" pitchFamily="1" charset="-122"/>
                      </a:endParaRPr>
                    </a:p>
                  </a:txBody>
                  <a:tcPr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>
                        <a:alpha val="100000"/>
                      </a:srgbClr>
                    </a:solidFill>
                  </a:tcPr>
                </a:tc>
              </a:tr>
              <a:tr h="763588">
                <a:tc>
                  <a:txBody>
                    <a:bodyPr/>
                    <a:lstStyle>
                      <a:lvl1pPr marL="342900" lvl="0" indent="-342900" algn="l" defTabSz="449580" eaLnBrk="0" fontAlgn="base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ts val="1415"/>
                        </a:spcAft>
                        <a:buSzPct val="100000"/>
                        <a:buFont typeface="Times New Roman" panose="02020603050405020304" charset="0"/>
                        <a:buChar char="•"/>
                        <a:defRPr sz="3200" b="0" i="0" u="none" kern="1200" baseline="0">
                          <a:solidFill>
                            <a:srgbClr val="000000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defRPr>
                      </a:lvl1pPr>
                      <a:lvl2pPr marL="742950" lvl="1" indent="-285750" algn="l">
                        <a:spcAft>
                          <a:spcPts val="1140"/>
                        </a:spcAft>
                        <a:defRPr sz="2400" kern="1200"/>
                      </a:lvl2pPr>
                      <a:lvl3pPr marL="1143000" lvl="2" indent="-228600" algn="l">
                        <a:spcAft>
                          <a:spcPts val="850"/>
                        </a:spcAft>
                        <a:defRPr sz="2000" kern="1200"/>
                      </a:lvl3pPr>
                      <a:lvl4pPr marL="1600200" lvl="3" indent="-228600" algn="l">
                        <a:spcAft>
                          <a:spcPts val="575"/>
                        </a:spcAft>
                        <a:defRPr sz="1800" kern="1200"/>
                      </a:lvl4pPr>
                      <a:lvl5pPr marL="2057400" lvl="4" indent="-228600" algn="l">
                        <a:spcAft>
                          <a:spcPts val="290"/>
                        </a:spcAft>
                        <a:defRPr sz="1200" kern="1200"/>
                      </a:lvl5pPr>
                    </a:lstStyle>
                    <a:p>
                      <a:pPr marL="0" lvl="0" indent="0" eaLnBrk="1">
                        <a:lnSpc>
                          <a:spcPct val="95000"/>
                        </a:lnSpc>
                        <a:spcAft>
                          <a:spcPts val="1415"/>
                        </a:spcAft>
                        <a:buNone/>
                      </a:pPr>
                      <a:r>
                        <a:rPr lang="en-US" altLang="zh-CN" sz="2000">
                          <a:solidFill>
                            <a:schemeClr val="tx1"/>
                          </a:solidFill>
                          <a:latin typeface="楷体_GB2312" panose="02010609030101010101" pitchFamily="1" charset="-122"/>
                          <a:ea typeface="楷体_GB2312" panose="02010609030101010101" pitchFamily="1" charset="-122"/>
                        </a:rPr>
                        <a:t>1975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楷体_GB2312" panose="02010609030101010101" pitchFamily="1" charset="-122"/>
                          <a:ea typeface="楷体_GB2312" panose="02010609030101010101" pitchFamily="1" charset="-122"/>
                        </a:rPr>
                        <a:t>年</a:t>
                      </a:r>
                      <a:endParaRPr lang="zh-CN" altLang="en-US" sz="2000">
                        <a:solidFill>
                          <a:schemeClr val="tx1"/>
                        </a:solidFill>
                        <a:latin typeface="楷体_GB2312" panose="02010609030101010101" pitchFamily="1" charset="-122"/>
                        <a:ea typeface="楷体_GB2312" panose="02010609030101010101" pitchFamily="1" charset="-122"/>
                      </a:endParaRPr>
                    </a:p>
                  </a:txBody>
                  <a:tcPr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449580" eaLnBrk="0" fontAlgn="base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ts val="1415"/>
                        </a:spcAft>
                        <a:buSzPct val="100000"/>
                        <a:buFont typeface="Times New Roman" panose="02020603050405020304" charset="0"/>
                        <a:buChar char="•"/>
                        <a:defRPr sz="3200" b="0" i="0" u="none" kern="1200" baseline="0">
                          <a:solidFill>
                            <a:srgbClr val="000000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defRPr>
                      </a:lvl1pPr>
                      <a:lvl2pPr marL="742950" lvl="1" indent="-285750" algn="l">
                        <a:spcAft>
                          <a:spcPts val="1140"/>
                        </a:spcAft>
                        <a:defRPr sz="2400" kern="1200"/>
                      </a:lvl2pPr>
                      <a:lvl3pPr marL="1143000" lvl="2" indent="-228600" algn="l">
                        <a:spcAft>
                          <a:spcPts val="850"/>
                        </a:spcAft>
                        <a:defRPr sz="2000" kern="1200"/>
                      </a:lvl3pPr>
                      <a:lvl4pPr marL="1600200" lvl="3" indent="-228600" algn="l">
                        <a:spcAft>
                          <a:spcPts val="575"/>
                        </a:spcAft>
                        <a:defRPr sz="1800" kern="1200"/>
                      </a:lvl4pPr>
                      <a:lvl5pPr marL="2057400" lvl="4" indent="-228600" algn="l">
                        <a:spcAft>
                          <a:spcPts val="290"/>
                        </a:spcAft>
                        <a:defRPr sz="1200" kern="1200"/>
                      </a:lvl5pPr>
                    </a:lstStyle>
                    <a:p>
                      <a:pPr marL="0" lvl="0" indent="0" eaLnBrk="1" latinLnBrk="1">
                        <a:lnSpc>
                          <a:spcPct val="95000"/>
                        </a:lnSpc>
                        <a:spcAft>
                          <a:spcPts val="500"/>
                        </a:spcAft>
                        <a:buNone/>
                      </a:pP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楷体_GB2312" panose="02010609030101010101" pitchFamily="1" charset="-122"/>
                          <a:ea typeface="楷体_GB2312" panose="02010609030101010101" pitchFamily="1" charset="-122"/>
                        </a:rPr>
                        <a:t>艾伦</a:t>
                      </a:r>
                      <a:r>
                        <a:rPr lang="en-US" altLang="zh-CN" sz="2000">
                          <a:solidFill>
                            <a:schemeClr val="tx1"/>
                          </a:solidFill>
                          <a:latin typeface="楷体_GB2312" panose="02010609030101010101" pitchFamily="1" charset="-122"/>
                          <a:ea typeface="楷体_GB2312" panose="02010609030101010101" pitchFamily="1" charset="-122"/>
                        </a:rPr>
                        <a:t>·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楷体_GB2312" panose="02010609030101010101" pitchFamily="1" charset="-122"/>
                          <a:ea typeface="楷体_GB2312" panose="02010609030101010101" pitchFamily="1" charset="-122"/>
                        </a:rPr>
                        <a:t>纽厄尔  </a:t>
                      </a:r>
                      <a:endParaRPr lang="zh-CN" altLang="en-US" sz="2000">
                        <a:solidFill>
                          <a:schemeClr val="tx1"/>
                        </a:solidFill>
                        <a:latin typeface="楷体_GB2312" panose="02010609030101010101" pitchFamily="1" charset="-122"/>
                        <a:ea typeface="楷体_GB2312" panose="02010609030101010101" pitchFamily="1" charset="-122"/>
                      </a:endParaRPr>
                    </a:p>
                    <a:p>
                      <a:pPr marL="0" lvl="0" indent="0" eaLnBrk="1" latinLnBrk="1">
                        <a:lnSpc>
                          <a:spcPct val="95000"/>
                        </a:lnSpc>
                        <a:spcAft>
                          <a:spcPts val="500"/>
                        </a:spcAft>
                        <a:buNone/>
                      </a:pP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楷体_GB2312" panose="02010609030101010101" pitchFamily="1" charset="-122"/>
                          <a:ea typeface="楷体_GB2312" panose="02010609030101010101" pitchFamily="1" charset="-122"/>
                        </a:rPr>
                        <a:t>赫伯特</a:t>
                      </a:r>
                      <a:r>
                        <a:rPr lang="en-US" altLang="zh-CN" sz="2000">
                          <a:solidFill>
                            <a:schemeClr val="tx1"/>
                          </a:solidFill>
                          <a:latin typeface="楷体_GB2312" panose="02010609030101010101" pitchFamily="1" charset="-122"/>
                          <a:ea typeface="楷体_GB2312" panose="02010609030101010101" pitchFamily="1" charset="-122"/>
                        </a:rPr>
                        <a:t>·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楷体_GB2312" panose="02010609030101010101" pitchFamily="1" charset="-122"/>
                          <a:ea typeface="楷体_GB2312" panose="02010609030101010101" pitchFamily="1" charset="-122"/>
                        </a:rPr>
                        <a:t>西蒙</a:t>
                      </a:r>
                      <a:endParaRPr lang="zh-CN" altLang="en-US" sz="2000">
                        <a:solidFill>
                          <a:schemeClr val="tx1"/>
                        </a:solidFill>
                        <a:latin typeface="楷体_GB2312" panose="02010609030101010101" pitchFamily="1" charset="-122"/>
                        <a:ea typeface="楷体_GB2312" panose="02010609030101010101" pitchFamily="1" charset="-122"/>
                      </a:endParaRPr>
                    </a:p>
                  </a:txBody>
                  <a:tcPr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449580" eaLnBrk="0" fontAlgn="base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ts val="1415"/>
                        </a:spcAft>
                        <a:buSzPct val="100000"/>
                        <a:buFont typeface="Times New Roman" panose="02020603050405020304" charset="0"/>
                        <a:buChar char="•"/>
                        <a:defRPr sz="3200" b="0" i="0" u="none" kern="1200" baseline="0">
                          <a:solidFill>
                            <a:srgbClr val="000000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defRPr>
                      </a:lvl1pPr>
                      <a:lvl2pPr marL="742950" lvl="1" indent="-285750" algn="l">
                        <a:spcAft>
                          <a:spcPts val="1140"/>
                        </a:spcAft>
                        <a:defRPr sz="2400" kern="1200"/>
                      </a:lvl2pPr>
                      <a:lvl3pPr marL="1143000" lvl="2" indent="-228600" algn="l">
                        <a:spcAft>
                          <a:spcPts val="850"/>
                        </a:spcAft>
                        <a:defRPr sz="2000" kern="1200"/>
                      </a:lvl3pPr>
                      <a:lvl4pPr marL="1600200" lvl="3" indent="-228600" algn="l">
                        <a:spcAft>
                          <a:spcPts val="575"/>
                        </a:spcAft>
                        <a:defRPr sz="1800" kern="1200"/>
                      </a:lvl4pPr>
                      <a:lvl5pPr marL="2057400" lvl="4" indent="-228600" algn="l">
                        <a:spcAft>
                          <a:spcPts val="290"/>
                        </a:spcAft>
                        <a:defRPr sz="1200" kern="1200"/>
                      </a:lvl5pPr>
                    </a:lstStyle>
                    <a:p>
                      <a:pPr marL="0" lvl="0" indent="0" eaLnBrk="1">
                        <a:lnSpc>
                          <a:spcPct val="95000"/>
                        </a:lnSpc>
                        <a:spcAft>
                          <a:spcPts val="1415"/>
                        </a:spcAft>
                        <a:buNone/>
                      </a:pPr>
                      <a:r>
                        <a:rPr lang="zh-CN" altLang="en-US" sz="2000">
                          <a:solidFill>
                            <a:srgbClr val="0000FF"/>
                          </a:solidFill>
                          <a:latin typeface="楷体_GB2312" panose="02010609030101010101" pitchFamily="1" charset="-122"/>
                          <a:ea typeface="楷体_GB2312" panose="02010609030101010101" pitchFamily="1" charset="-122"/>
                        </a:rPr>
                        <a:t>人工智能</a:t>
                      </a:r>
                      <a:r>
                        <a:rPr lang="zh-CN" altLang="en-US" sz="2000">
                          <a:solidFill>
                            <a:srgbClr val="4C4C4C"/>
                          </a:solidFill>
                          <a:latin typeface="楷体_GB2312" panose="02010609030101010101" pitchFamily="1" charset="-122"/>
                          <a:ea typeface="楷体_GB2312" panose="02010609030101010101" pitchFamily="1" charset="-122"/>
                        </a:rPr>
                        <a:t>，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楷体_GB2312" panose="02010609030101010101" pitchFamily="1" charset="-122"/>
                          <a:ea typeface="楷体_GB2312" panose="02010609030101010101" pitchFamily="1" charset="-122"/>
                        </a:rPr>
                        <a:t>人类</a:t>
                      </a:r>
                      <a:r>
                        <a:rPr lang="zh-CN" altLang="en-US" sz="2000">
                          <a:solidFill>
                            <a:srgbClr val="0000FF"/>
                          </a:solidFill>
                          <a:latin typeface="楷体_GB2312" panose="02010609030101010101" pitchFamily="1" charset="-122"/>
                          <a:ea typeface="楷体_GB2312" panose="02010609030101010101" pitchFamily="1" charset="-122"/>
                        </a:rPr>
                        <a:t>认知心理学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楷体_GB2312" panose="02010609030101010101" pitchFamily="1" charset="-122"/>
                          <a:ea typeface="楷体_GB2312" panose="02010609030101010101" pitchFamily="1" charset="-122"/>
                        </a:rPr>
                        <a:t>和列表处理</a:t>
                      </a:r>
                      <a:r>
                        <a:rPr lang="zh-CN" altLang="en-US" sz="2000">
                          <a:solidFill>
                            <a:srgbClr val="4C4C4C"/>
                          </a:solidFill>
                          <a:latin typeface="楷体_GB2312" panose="02010609030101010101" pitchFamily="1" charset="-122"/>
                          <a:ea typeface="楷体_GB2312" panose="02010609030101010101" pitchFamily="1" charset="-122"/>
                        </a:rPr>
                        <a:t> </a:t>
                      </a:r>
                      <a:endParaRPr lang="zh-CN" altLang="en-US" sz="2000">
                        <a:latin typeface="楷体_GB2312" panose="02010609030101010101" pitchFamily="1" charset="-122"/>
                        <a:ea typeface="楷体_GB2312" panose="02010609030101010101" pitchFamily="1" charset="-122"/>
                      </a:endParaRPr>
                    </a:p>
                  </a:txBody>
                  <a:tcPr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100000"/>
                      </a:schemeClr>
                    </a:solidFill>
                  </a:tcPr>
                </a:tc>
              </a:tr>
              <a:tr h="763587">
                <a:tc>
                  <a:txBody>
                    <a:bodyPr/>
                    <a:lstStyle>
                      <a:lvl1pPr marL="342900" lvl="0" indent="-342900" algn="l" defTabSz="449580" eaLnBrk="0" fontAlgn="base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ts val="1415"/>
                        </a:spcAft>
                        <a:buSzPct val="100000"/>
                        <a:buFont typeface="Times New Roman" panose="02020603050405020304" charset="0"/>
                        <a:buChar char="•"/>
                        <a:defRPr sz="3200" b="0" i="0" u="none" kern="1200" baseline="0">
                          <a:solidFill>
                            <a:srgbClr val="000000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defRPr>
                      </a:lvl1pPr>
                      <a:lvl2pPr marL="742950" lvl="1" indent="-285750" algn="l">
                        <a:spcAft>
                          <a:spcPts val="1140"/>
                        </a:spcAft>
                        <a:defRPr sz="2400" kern="1200"/>
                      </a:lvl2pPr>
                      <a:lvl3pPr marL="1143000" lvl="2" indent="-228600" algn="l">
                        <a:spcAft>
                          <a:spcPts val="850"/>
                        </a:spcAft>
                        <a:defRPr sz="2000" kern="1200"/>
                      </a:lvl3pPr>
                      <a:lvl4pPr marL="1600200" lvl="3" indent="-228600" algn="l">
                        <a:spcAft>
                          <a:spcPts val="575"/>
                        </a:spcAft>
                        <a:defRPr sz="1800" kern="1200"/>
                      </a:lvl4pPr>
                      <a:lvl5pPr marL="2057400" lvl="4" indent="-228600" algn="l">
                        <a:spcAft>
                          <a:spcPts val="290"/>
                        </a:spcAft>
                        <a:defRPr sz="1200" kern="1200"/>
                      </a:lvl5pPr>
                    </a:lstStyle>
                    <a:p>
                      <a:pPr marL="0" lvl="0" indent="0" eaLnBrk="1">
                        <a:lnSpc>
                          <a:spcPct val="95000"/>
                        </a:lnSpc>
                        <a:spcAft>
                          <a:spcPts val="1415"/>
                        </a:spcAft>
                        <a:buNone/>
                      </a:pPr>
                      <a:r>
                        <a:rPr lang="en-US" altLang="zh-CN" sz="2000">
                          <a:solidFill>
                            <a:schemeClr val="tx1"/>
                          </a:solidFill>
                          <a:latin typeface="楷体_GB2312" panose="02010609030101010101" pitchFamily="1" charset="-122"/>
                          <a:ea typeface="楷体_GB2312" panose="02010609030101010101" pitchFamily="1" charset="-122"/>
                        </a:rPr>
                        <a:t>1994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楷体_GB2312" panose="02010609030101010101" pitchFamily="1" charset="-122"/>
                          <a:ea typeface="楷体_GB2312" panose="02010609030101010101" pitchFamily="1" charset="-122"/>
                        </a:rPr>
                        <a:t>年</a:t>
                      </a:r>
                      <a:endParaRPr lang="zh-CN" altLang="en-US" sz="2000">
                        <a:solidFill>
                          <a:schemeClr val="tx1"/>
                        </a:solidFill>
                        <a:latin typeface="楷体_GB2312" panose="02010609030101010101" pitchFamily="1" charset="-122"/>
                        <a:ea typeface="楷体_GB2312" panose="02010609030101010101" pitchFamily="1" charset="-122"/>
                      </a:endParaRPr>
                    </a:p>
                  </a:txBody>
                  <a:tcPr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449580" eaLnBrk="0" fontAlgn="base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ts val="1415"/>
                        </a:spcAft>
                        <a:buSzPct val="100000"/>
                        <a:buFont typeface="Times New Roman" panose="02020603050405020304" charset="0"/>
                        <a:buChar char="•"/>
                        <a:defRPr sz="3200" b="0" i="0" u="none" kern="1200" baseline="0">
                          <a:solidFill>
                            <a:srgbClr val="000000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defRPr>
                      </a:lvl1pPr>
                      <a:lvl2pPr marL="742950" lvl="1" indent="-285750" algn="l">
                        <a:spcAft>
                          <a:spcPts val="1140"/>
                        </a:spcAft>
                        <a:defRPr sz="2400" kern="1200"/>
                      </a:lvl2pPr>
                      <a:lvl3pPr marL="1143000" lvl="2" indent="-228600" algn="l">
                        <a:spcAft>
                          <a:spcPts val="850"/>
                        </a:spcAft>
                        <a:defRPr sz="2000" kern="1200"/>
                      </a:lvl3pPr>
                      <a:lvl4pPr marL="1600200" lvl="3" indent="-228600" algn="l">
                        <a:spcAft>
                          <a:spcPts val="575"/>
                        </a:spcAft>
                        <a:defRPr sz="1800" kern="1200"/>
                      </a:lvl4pPr>
                      <a:lvl5pPr marL="2057400" lvl="4" indent="-228600" algn="l">
                        <a:spcAft>
                          <a:spcPts val="290"/>
                        </a:spcAft>
                        <a:defRPr sz="1200" kern="1200"/>
                      </a:lvl5pPr>
                    </a:lstStyle>
                    <a:p>
                      <a:pPr marL="0" lvl="0" indent="0" eaLnBrk="1">
                        <a:lnSpc>
                          <a:spcPct val="95000"/>
                        </a:lnSpc>
                        <a:spcAft>
                          <a:spcPts val="500"/>
                        </a:spcAft>
                        <a:buNone/>
                      </a:pP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楷体_GB2312" panose="02010609030101010101" pitchFamily="1" charset="-122"/>
                          <a:ea typeface="楷体_GB2312" panose="02010609030101010101" pitchFamily="1" charset="-122"/>
                        </a:rPr>
                        <a:t>爱德华</a:t>
                      </a:r>
                      <a:r>
                        <a:rPr lang="en-US" altLang="zh-CN" sz="2000">
                          <a:solidFill>
                            <a:schemeClr val="tx1"/>
                          </a:solidFill>
                          <a:latin typeface="楷体_GB2312" panose="02010609030101010101" pitchFamily="1" charset="-122"/>
                          <a:ea typeface="楷体_GB2312" panose="02010609030101010101" pitchFamily="1" charset="-122"/>
                        </a:rPr>
                        <a:t>·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楷体_GB2312" panose="02010609030101010101" pitchFamily="1" charset="-122"/>
                          <a:ea typeface="楷体_GB2312" panose="02010609030101010101" pitchFamily="1" charset="-122"/>
                        </a:rPr>
                        <a:t>费根鲍姆 </a:t>
                      </a:r>
                      <a:endParaRPr lang="zh-CN" altLang="en-US" sz="2000">
                        <a:solidFill>
                          <a:schemeClr val="tx1"/>
                        </a:solidFill>
                        <a:latin typeface="楷体_GB2312" panose="02010609030101010101" pitchFamily="1" charset="-122"/>
                        <a:ea typeface="楷体_GB2312" panose="02010609030101010101" pitchFamily="1" charset="-122"/>
                      </a:endParaRPr>
                    </a:p>
                    <a:p>
                      <a:pPr marL="0" lvl="0" indent="0" eaLnBrk="1">
                        <a:lnSpc>
                          <a:spcPct val="95000"/>
                        </a:lnSpc>
                        <a:spcAft>
                          <a:spcPts val="500"/>
                        </a:spcAft>
                        <a:buNone/>
                      </a:pP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楷体_GB2312" panose="02010609030101010101" pitchFamily="1" charset="-122"/>
                          <a:ea typeface="楷体_GB2312" panose="02010609030101010101" pitchFamily="1" charset="-122"/>
                        </a:rPr>
                        <a:t>拉吉</a:t>
                      </a:r>
                      <a:r>
                        <a:rPr lang="en-US" altLang="zh-CN" sz="2000">
                          <a:solidFill>
                            <a:schemeClr val="tx1"/>
                          </a:solidFill>
                          <a:latin typeface="楷体_GB2312" panose="02010609030101010101" pitchFamily="1" charset="-122"/>
                          <a:ea typeface="楷体_GB2312" panose="02010609030101010101" pitchFamily="1" charset="-122"/>
                        </a:rPr>
                        <a:t>·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楷体_GB2312" panose="02010609030101010101" pitchFamily="1" charset="-122"/>
                          <a:ea typeface="楷体_GB2312" panose="02010609030101010101" pitchFamily="1" charset="-122"/>
                        </a:rPr>
                        <a:t>瑞迪</a:t>
                      </a:r>
                      <a:endParaRPr lang="zh-CN" altLang="en-US" sz="2000">
                        <a:solidFill>
                          <a:schemeClr val="tx1"/>
                        </a:solidFill>
                        <a:latin typeface="楷体_GB2312" panose="02010609030101010101" pitchFamily="1" charset="-122"/>
                        <a:ea typeface="楷体_GB2312" panose="02010609030101010101" pitchFamily="1" charset="-122"/>
                      </a:endParaRPr>
                    </a:p>
                  </a:txBody>
                  <a:tcPr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449580" eaLnBrk="0" fontAlgn="base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ts val="1415"/>
                        </a:spcAft>
                        <a:buSzPct val="100000"/>
                        <a:buFont typeface="Times New Roman" panose="02020603050405020304" charset="0"/>
                        <a:buChar char="•"/>
                        <a:defRPr sz="3200" b="0" i="0" u="none" kern="1200" baseline="0">
                          <a:solidFill>
                            <a:srgbClr val="000000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defRPr>
                      </a:lvl1pPr>
                      <a:lvl2pPr marL="742950" lvl="1" indent="-285750" algn="l">
                        <a:spcAft>
                          <a:spcPts val="1140"/>
                        </a:spcAft>
                        <a:defRPr sz="2400" kern="1200"/>
                      </a:lvl2pPr>
                      <a:lvl3pPr marL="1143000" lvl="2" indent="-228600" algn="l">
                        <a:spcAft>
                          <a:spcPts val="850"/>
                        </a:spcAft>
                        <a:defRPr sz="2000" kern="1200"/>
                      </a:lvl3pPr>
                      <a:lvl4pPr marL="1600200" lvl="3" indent="-228600" algn="l">
                        <a:spcAft>
                          <a:spcPts val="575"/>
                        </a:spcAft>
                        <a:defRPr sz="1800" kern="1200"/>
                      </a:lvl4pPr>
                      <a:lvl5pPr marL="2057400" lvl="4" indent="-228600" algn="l">
                        <a:spcAft>
                          <a:spcPts val="290"/>
                        </a:spcAft>
                        <a:defRPr sz="1200" kern="1200"/>
                      </a:lvl5pPr>
                    </a:lstStyle>
                    <a:p>
                      <a:pPr marL="0" lvl="0" indent="0" eaLnBrk="1">
                        <a:lnSpc>
                          <a:spcPct val="95000"/>
                        </a:lnSpc>
                        <a:spcAft>
                          <a:spcPts val="1415"/>
                        </a:spcAft>
                        <a:buNone/>
                      </a:pP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楷体" panose="02010609060101010101" pitchFamily="1" charset="-122"/>
                          <a:ea typeface="楷体_GB2312" panose="02010609030101010101" pitchFamily="1" charset="-122"/>
                        </a:rPr>
                        <a:t>大规模</a:t>
                      </a:r>
                      <a:r>
                        <a:rPr lang="zh-CN" altLang="en-US" sz="2000">
                          <a:solidFill>
                            <a:srgbClr val="0000FF"/>
                          </a:solidFill>
                          <a:latin typeface="楷体" panose="02010609060101010101" pitchFamily="1" charset="-122"/>
                          <a:ea typeface="楷体_GB2312" panose="02010609030101010101" pitchFamily="1" charset="-122"/>
                        </a:rPr>
                        <a:t>人工智能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楷体" panose="02010609060101010101" pitchFamily="1" charset="-122"/>
                          <a:ea typeface="楷体_GB2312" panose="02010609030101010101" pitchFamily="1" charset="-122"/>
                        </a:rPr>
                        <a:t>系统</a:t>
                      </a:r>
                      <a:endParaRPr lang="zh-CN" altLang="en-US" sz="2000">
                        <a:solidFill>
                          <a:schemeClr val="tx1"/>
                        </a:solidFill>
                        <a:latin typeface="楷体" panose="02010609060101010101" pitchFamily="1" charset="-122"/>
                        <a:ea typeface="楷体_GB2312" panose="02010609030101010101" pitchFamily="1" charset="-122"/>
                      </a:endParaRPr>
                    </a:p>
                  </a:txBody>
                  <a:tcPr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>
                        <a:alpha val="100000"/>
                      </a:srgbClr>
                    </a:solidFill>
                  </a:tcPr>
                </a:tc>
              </a:tr>
              <a:tr h="700088">
                <a:tc>
                  <a:txBody>
                    <a:bodyPr/>
                    <a:lstStyle>
                      <a:lvl1pPr marL="342900" lvl="0" indent="-342900" algn="l" defTabSz="449580" eaLnBrk="0" fontAlgn="base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ts val="1415"/>
                        </a:spcAft>
                        <a:buSzPct val="100000"/>
                        <a:buFont typeface="Times New Roman" panose="02020603050405020304" charset="0"/>
                        <a:buChar char="•"/>
                        <a:defRPr sz="3200" b="0" i="0" u="none" kern="1200" baseline="0">
                          <a:solidFill>
                            <a:srgbClr val="000000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defRPr>
                      </a:lvl1pPr>
                      <a:lvl2pPr marL="742950" lvl="1" indent="-285750" algn="l">
                        <a:spcAft>
                          <a:spcPts val="1140"/>
                        </a:spcAft>
                        <a:defRPr sz="2400" kern="1200"/>
                      </a:lvl2pPr>
                      <a:lvl3pPr marL="1143000" lvl="2" indent="-228600" algn="l">
                        <a:spcAft>
                          <a:spcPts val="850"/>
                        </a:spcAft>
                        <a:defRPr sz="2000" kern="1200"/>
                      </a:lvl3pPr>
                      <a:lvl4pPr marL="1600200" lvl="3" indent="-228600" algn="l">
                        <a:spcAft>
                          <a:spcPts val="575"/>
                        </a:spcAft>
                        <a:defRPr sz="1800" kern="1200"/>
                      </a:lvl4pPr>
                      <a:lvl5pPr marL="2057400" lvl="4" indent="-228600" algn="l">
                        <a:spcAft>
                          <a:spcPts val="290"/>
                        </a:spcAft>
                        <a:defRPr sz="1200" kern="1200"/>
                      </a:lvl5pPr>
                    </a:lstStyle>
                    <a:p>
                      <a:pPr marL="0" lvl="0" indent="0" eaLnBrk="1">
                        <a:lnSpc>
                          <a:spcPct val="95000"/>
                        </a:lnSpc>
                        <a:spcAft>
                          <a:spcPts val="1415"/>
                        </a:spcAft>
                        <a:buNone/>
                      </a:pPr>
                      <a:r>
                        <a:rPr lang="en-US" altLang="zh-CN" sz="2000">
                          <a:solidFill>
                            <a:schemeClr val="tx1"/>
                          </a:solidFill>
                          <a:latin typeface="楷体_GB2312" panose="02010609030101010101" pitchFamily="1" charset="-122"/>
                          <a:ea typeface="楷体_GB2312" panose="02010609030101010101" pitchFamily="1" charset="-122"/>
                        </a:rPr>
                        <a:t>2011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楷体_GB2312" panose="02010609030101010101" pitchFamily="1" charset="-122"/>
                          <a:ea typeface="楷体_GB2312" panose="02010609030101010101" pitchFamily="1" charset="-122"/>
                        </a:rPr>
                        <a:t>年</a:t>
                      </a:r>
                      <a:endParaRPr lang="zh-CN" altLang="en-US" sz="2000">
                        <a:solidFill>
                          <a:schemeClr val="tx1"/>
                        </a:solidFill>
                        <a:latin typeface="楷体_GB2312" panose="02010609030101010101" pitchFamily="1" charset="-122"/>
                        <a:ea typeface="楷体_GB2312" panose="02010609030101010101" pitchFamily="1" charset="-122"/>
                      </a:endParaRPr>
                    </a:p>
                  </a:txBody>
                  <a:tcPr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449580" eaLnBrk="0" fontAlgn="base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ts val="1415"/>
                        </a:spcAft>
                        <a:buSzPct val="100000"/>
                        <a:buFont typeface="Times New Roman" panose="02020603050405020304" charset="0"/>
                        <a:buChar char="•"/>
                        <a:defRPr sz="3200" b="0" i="0" u="none" kern="1200" baseline="0">
                          <a:solidFill>
                            <a:srgbClr val="000000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defRPr>
                      </a:lvl1pPr>
                      <a:lvl2pPr marL="742950" lvl="1" indent="-285750" algn="l">
                        <a:spcAft>
                          <a:spcPts val="1140"/>
                        </a:spcAft>
                        <a:defRPr sz="2400" kern="1200"/>
                      </a:lvl2pPr>
                      <a:lvl3pPr marL="1143000" lvl="2" indent="-228600" algn="l">
                        <a:spcAft>
                          <a:spcPts val="850"/>
                        </a:spcAft>
                        <a:defRPr sz="2000" kern="1200"/>
                      </a:lvl3pPr>
                      <a:lvl4pPr marL="1600200" lvl="3" indent="-228600" algn="l">
                        <a:spcAft>
                          <a:spcPts val="575"/>
                        </a:spcAft>
                        <a:defRPr sz="1800" kern="1200"/>
                      </a:lvl4pPr>
                      <a:lvl5pPr marL="2057400" lvl="4" indent="-228600" algn="l">
                        <a:spcAft>
                          <a:spcPts val="290"/>
                        </a:spcAft>
                        <a:defRPr sz="1200" kern="1200"/>
                      </a:lvl5pPr>
                    </a:lstStyle>
                    <a:p>
                      <a:pPr marL="0" lvl="0" indent="0" eaLnBrk="1">
                        <a:lnSpc>
                          <a:spcPct val="95000"/>
                        </a:lnSpc>
                        <a:spcAft>
                          <a:spcPts val="1415"/>
                        </a:spcAft>
                        <a:buNone/>
                      </a:pP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楷体_GB2312" panose="02010609030101010101" pitchFamily="1" charset="-122"/>
                          <a:ea typeface="楷体_GB2312" panose="02010609030101010101" pitchFamily="1" charset="-122"/>
                        </a:rPr>
                        <a:t>朱迪亚</a:t>
                      </a:r>
                      <a:r>
                        <a:rPr lang="en-US" altLang="zh-CN" sz="2000">
                          <a:solidFill>
                            <a:schemeClr val="tx1"/>
                          </a:solidFill>
                          <a:latin typeface="楷体_GB2312" panose="02010609030101010101" pitchFamily="1" charset="-122"/>
                          <a:ea typeface="楷体_GB2312" panose="02010609030101010101" pitchFamily="1" charset="-122"/>
                        </a:rPr>
                        <a:t>·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楷体_GB2312" panose="02010609030101010101" pitchFamily="1" charset="-122"/>
                          <a:ea typeface="楷体_GB2312" panose="02010609030101010101" pitchFamily="1" charset="-122"/>
                        </a:rPr>
                        <a:t>珀尔</a:t>
                      </a:r>
                      <a:endParaRPr lang="zh-CN" altLang="en-US" sz="2000">
                        <a:solidFill>
                          <a:schemeClr val="tx1"/>
                        </a:solidFill>
                        <a:latin typeface="楷体_GB2312" panose="02010609030101010101" pitchFamily="1" charset="-122"/>
                        <a:ea typeface="楷体_GB2312" panose="02010609030101010101" pitchFamily="1" charset="-122"/>
                      </a:endParaRPr>
                    </a:p>
                  </a:txBody>
                  <a:tcPr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449580" eaLnBrk="0" fontAlgn="base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ts val="1415"/>
                        </a:spcAft>
                        <a:buSzPct val="100000"/>
                        <a:buFont typeface="Times New Roman" panose="02020603050405020304" charset="0"/>
                        <a:buChar char="•"/>
                        <a:defRPr sz="3200" b="0" i="0" u="none" kern="1200" baseline="0">
                          <a:solidFill>
                            <a:srgbClr val="000000"/>
                          </a:solidFill>
                          <a:latin typeface="楷体" panose="02010609060101010101" pitchFamily="1" charset="-122"/>
                          <a:ea typeface="楷体" panose="02010609060101010101" pitchFamily="1" charset="-122"/>
                        </a:defRPr>
                      </a:lvl1pPr>
                      <a:lvl2pPr marL="742950" lvl="1" indent="-285750" algn="l">
                        <a:spcAft>
                          <a:spcPts val="1140"/>
                        </a:spcAft>
                        <a:defRPr sz="2400" kern="1200"/>
                      </a:lvl2pPr>
                      <a:lvl3pPr marL="1143000" lvl="2" indent="-228600" algn="l">
                        <a:spcAft>
                          <a:spcPts val="850"/>
                        </a:spcAft>
                        <a:defRPr sz="2000" kern="1200"/>
                      </a:lvl3pPr>
                      <a:lvl4pPr marL="1600200" lvl="3" indent="-228600" algn="l">
                        <a:spcAft>
                          <a:spcPts val="575"/>
                        </a:spcAft>
                        <a:defRPr sz="1800" kern="1200"/>
                      </a:lvl4pPr>
                      <a:lvl5pPr marL="2057400" lvl="4" indent="-228600" algn="l">
                        <a:spcAft>
                          <a:spcPts val="290"/>
                        </a:spcAft>
                        <a:defRPr sz="1200" kern="1200"/>
                      </a:lvl5pPr>
                    </a:lstStyle>
                    <a:p>
                      <a:pPr marL="0" lvl="0" indent="0" eaLnBrk="1">
                        <a:lnSpc>
                          <a:spcPct val="95000"/>
                        </a:lnSpc>
                        <a:spcAft>
                          <a:spcPts val="1415"/>
                        </a:spcAft>
                        <a:buNone/>
                      </a:pP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楷体" panose="02010609060101010101" pitchFamily="1" charset="-122"/>
                          <a:ea typeface="楷体_GB2312" panose="02010609030101010101" pitchFamily="1" charset="-122"/>
                        </a:rPr>
                        <a:t>通过概率论和因果推理对</a:t>
                      </a:r>
                      <a:r>
                        <a:rPr lang="zh-CN" altLang="en-US" sz="2000">
                          <a:solidFill>
                            <a:srgbClr val="0000FF"/>
                          </a:solidFill>
                          <a:latin typeface="楷体" panose="02010609060101010101" pitchFamily="1" charset="-122"/>
                          <a:ea typeface="楷体_GB2312" panose="02010609030101010101" pitchFamily="1" charset="-122"/>
                        </a:rPr>
                        <a:t>人工智能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楷体" panose="02010609060101010101" pitchFamily="1" charset="-122"/>
                          <a:ea typeface="楷体_GB2312" panose="02010609030101010101" pitchFamily="1" charset="-122"/>
                        </a:rPr>
                        <a:t>领域作出的根本性贡献</a:t>
                      </a:r>
                      <a:endParaRPr lang="zh-CN" altLang="en-US" sz="2000">
                        <a:solidFill>
                          <a:schemeClr val="tx1"/>
                        </a:solidFill>
                        <a:latin typeface="楷体" panose="02010609060101010101" pitchFamily="1" charset="-122"/>
                        <a:ea typeface="楷体_GB2312" panose="02010609030101010101" pitchFamily="1" charset="-122"/>
                      </a:endParaRPr>
                    </a:p>
                  </a:txBody>
                  <a:tcPr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9486" name="Slide Number Placeholder 7"/>
          <p:cNvSpPr txBox="1">
            <a:spLocks noGrp="1"/>
          </p:cNvSpPr>
          <p:nvPr/>
        </p:nvSpPr>
        <p:spPr>
          <a:xfrm>
            <a:off x="7227888" y="6886575"/>
            <a:ext cx="2346325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algn="r" defTabSz="449580" hangingPunct="0">
              <a:lnSpc>
                <a:spcPct val="116000"/>
              </a:lnSpc>
              <a:tabLst>
                <a:tab pos="723900" algn="l"/>
                <a:tab pos="1447800" algn="l"/>
                <a:tab pos="2171700" algn="l"/>
              </a:tabLst>
            </a:pPr>
            <a:fld id="{9A0DB2DC-4C9A-4742-B13C-FB6460FD3503}" type="slidenum">
              <a:rPr lang="en-GB" altLang="en-US" sz="1200" dirty="0">
                <a:latin typeface="Comic Sans MS" panose="030F0702030302020204" pitchFamily="2" charset="0"/>
                <a:ea typeface="宋体" panose="02010600030101010101" pitchFamily="2" charset="-122"/>
              </a:rPr>
            </a:fld>
            <a:endParaRPr lang="en-GB" altLang="en-US" sz="12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9487" name="Date Placeholder 8"/>
          <p:cNvSpPr txBox="1">
            <a:spLocks noGrp="1"/>
          </p:cNvSpPr>
          <p:nvPr/>
        </p:nvSpPr>
        <p:spPr>
          <a:xfrm>
            <a:off x="144463" y="6886575"/>
            <a:ext cx="3094037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hangingPunct="0">
              <a:lnSpc>
                <a:spcPct val="116000"/>
              </a:lnSpc>
            </a:pPr>
            <a:r>
              <a:rPr lang="en-US" altLang="zh-CN" sz="1000" dirty="0">
                <a:latin typeface="Comic Sans MS" panose="030F0702030302020204" pitchFamily="2" charset="0"/>
                <a:ea typeface="宋体" panose="02010600030101010101" pitchFamily="2" charset="-122"/>
              </a:rPr>
              <a:t>School of Information and Software Engineering</a:t>
            </a:r>
            <a:endParaRPr lang="en-GB" altLang="en-US" sz="10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84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Footer Placeholder 4"/>
          <p:cNvSpPr txBox="1">
            <a:spLocks noGrp="1"/>
          </p:cNvSpPr>
          <p:nvPr/>
        </p:nvSpPr>
        <p:spPr>
          <a:xfrm>
            <a:off x="3448050" y="6886575"/>
            <a:ext cx="3194050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algn="ctr" defTabSz="449580" hangingPunct="0">
              <a:lnSpc>
                <a:spcPct val="11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n-GB" altLang="en-US" sz="1000" dirty="0">
                <a:latin typeface="Comic Sans MS" panose="030F0702030302020204" pitchFamily="2" charset="0"/>
                <a:ea typeface="宋体" panose="02010600030101010101" pitchFamily="2" charset="-122"/>
              </a:rPr>
              <a:t>Zhou, Erqiang</a:t>
            </a:r>
            <a:endParaRPr lang="en-GB" altLang="en-US" sz="10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0482" name="Rectangle 2"/>
          <p:cNvSpPr>
            <a:spLocks noGrp="1"/>
          </p:cNvSpPr>
          <p:nvPr>
            <p:ph type="title"/>
          </p:nvPr>
        </p:nvSpPr>
        <p:spPr>
          <a:xfrm>
            <a:off x="503238" y="301625"/>
            <a:ext cx="7848600" cy="922338"/>
          </a:xfrm>
        </p:spPr>
        <p:txBody>
          <a:bodyPr wrap="square" lIns="0" tIns="0" rIns="0" bIns="0" anchor="ctr" anchorCtr="0"/>
          <a:lstStyle/>
          <a:p>
            <a:pPr defTabSz="449580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zh-CN" altLang="en-US" dirty="0"/>
              <a:t>课程的重要性</a:t>
            </a:r>
            <a:endParaRPr lang="zh-CN" altLang="en-US" dirty="0"/>
          </a:p>
        </p:txBody>
      </p:sp>
      <p:sp>
        <p:nvSpPr>
          <p:cNvPr id="20483" name="Rectangle 3"/>
          <p:cNvSpPr>
            <a:spLocks noGrp="1"/>
          </p:cNvSpPr>
          <p:nvPr>
            <p:ph type="body"/>
          </p:nvPr>
        </p:nvSpPr>
        <p:spPr>
          <a:xfrm>
            <a:off x="503238" y="1728788"/>
            <a:ext cx="9070975" cy="5048250"/>
          </a:xfrm>
        </p:spPr>
        <p:txBody>
          <a:bodyPr wrap="square" lIns="0" tIns="22680" rIns="0" bIns="0" anchor="t" anchorCtr="0"/>
          <a:lstStyle/>
          <a:p>
            <a:pPr marL="431800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计算机发展的目标</a:t>
            </a:r>
            <a:endParaRPr lang="zh-CN" altLang="en-US" b="1" dirty="0"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431800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  计算机语言 ==&gt; 自然语言（汉语、英语）</a:t>
            </a:r>
            <a:endParaRPr lang="zh-CN" altLang="en-US" b="1" dirty="0"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431800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  计算机 ==&gt; 机器人</a:t>
            </a:r>
            <a:endParaRPr lang="zh-CN" altLang="en-US" b="1" dirty="0"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431800" indent="-323850" defTabSz="449580" eaLnBrk="1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如何让计算机理解人类的语言？</a:t>
            </a:r>
            <a:endParaRPr lang="zh-CN" altLang="en-US" b="1" dirty="0">
              <a:latin typeface="楷体_GB2312" panose="02010609030101010101" pitchFamily="1" charset="-122"/>
              <a:ea typeface="楷体_GB2312" panose="02010609030101010101" pitchFamily="1" charset="-122"/>
            </a:endParaRPr>
          </a:p>
        </p:txBody>
      </p:sp>
      <p:sp>
        <p:nvSpPr>
          <p:cNvPr id="20484" name="Slide Number Placeholder 6"/>
          <p:cNvSpPr txBox="1">
            <a:spLocks noGrp="1"/>
          </p:cNvSpPr>
          <p:nvPr/>
        </p:nvSpPr>
        <p:spPr>
          <a:xfrm>
            <a:off x="7227888" y="6886575"/>
            <a:ext cx="2346325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algn="r" defTabSz="449580" hangingPunct="0">
              <a:lnSpc>
                <a:spcPct val="116000"/>
              </a:lnSpc>
              <a:tabLst>
                <a:tab pos="723900" algn="l"/>
                <a:tab pos="1447800" algn="l"/>
                <a:tab pos="2171700" algn="l"/>
              </a:tabLst>
            </a:pPr>
            <a:fld id="{9A0DB2DC-4C9A-4742-B13C-FB6460FD3503}" type="slidenum">
              <a:rPr lang="en-GB" altLang="en-US" sz="1200" dirty="0">
                <a:latin typeface="Comic Sans MS" panose="030F0702030302020204" pitchFamily="2" charset="0"/>
                <a:ea typeface="宋体" panose="02010600030101010101" pitchFamily="2" charset="-122"/>
              </a:rPr>
            </a:fld>
            <a:endParaRPr lang="en-GB" altLang="en-US" sz="12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0485" name="Date Placeholder 7"/>
          <p:cNvSpPr txBox="1">
            <a:spLocks noGrp="1"/>
          </p:cNvSpPr>
          <p:nvPr/>
        </p:nvSpPr>
        <p:spPr>
          <a:xfrm>
            <a:off x="144463" y="6886575"/>
            <a:ext cx="3094037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hangingPunct="0">
              <a:lnSpc>
                <a:spcPct val="116000"/>
              </a:lnSpc>
            </a:pPr>
            <a:r>
              <a:rPr lang="en-US" altLang="zh-CN" sz="1000" dirty="0">
                <a:latin typeface="Comic Sans MS" panose="030F0702030302020204" pitchFamily="2" charset="0"/>
                <a:ea typeface="宋体" panose="02010600030101010101" pitchFamily="2" charset="-122"/>
              </a:rPr>
              <a:t>School of Information and Software Engineering</a:t>
            </a:r>
            <a:endParaRPr lang="en-GB" altLang="en-US" sz="10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9463" name="文本框 19462"/>
          <p:cNvSpPr txBox="1"/>
          <p:nvPr/>
        </p:nvSpPr>
        <p:spPr>
          <a:xfrm>
            <a:off x="136525" y="3349625"/>
            <a:ext cx="9832975" cy="1485900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wrap="none" anchor="t" anchorCtr="0">
            <a:spAutoFit/>
          </a:bodyPr>
          <a:lstStyle/>
          <a:p>
            <a:pPr indent="0" algn="ctr" hangingPunct="0">
              <a:lnSpc>
                <a:spcPct val="143000"/>
              </a:lnSpc>
            </a:pPr>
            <a:r>
              <a:rPr lang="en-US" altLang="zh-CN" sz="3200">
                <a:solidFill>
                  <a:srgbClr val="FF0000"/>
                </a:solidFill>
                <a:latin typeface="Arial" panose="020B0604020202020204" pitchFamily="34" charset="0"/>
                <a:ea typeface="楷体_GB2312" panose="02010609030101010101" pitchFamily="1" charset="-122"/>
              </a:rPr>
              <a:t>You see things, and you say why, </a:t>
            </a:r>
            <a:endParaRPr lang="en-US" altLang="zh-CN" sz="3200">
              <a:solidFill>
                <a:srgbClr val="FF0000"/>
              </a:solidFill>
              <a:latin typeface="Arial" panose="020B0604020202020204" pitchFamily="34" charset="0"/>
              <a:ea typeface="楷体_GB2312" panose="02010609030101010101" pitchFamily="1" charset="-122"/>
            </a:endParaRPr>
          </a:p>
          <a:p>
            <a:pPr indent="0" algn="ctr" hangingPunct="0">
              <a:lnSpc>
                <a:spcPct val="143000"/>
              </a:lnSpc>
            </a:pPr>
            <a:r>
              <a:rPr lang="en-US" altLang="zh-CN" sz="3200">
                <a:solidFill>
                  <a:srgbClr val="FF0000"/>
                </a:solidFill>
                <a:latin typeface="Arial" panose="020B0604020202020204" pitchFamily="34" charset="0"/>
                <a:ea typeface="楷体_GB2312" panose="02010609030101010101" pitchFamily="1" charset="-122"/>
              </a:rPr>
              <a:t>but I dream things that never were, and I say why not.</a:t>
            </a:r>
            <a:endParaRPr lang="en-US" altLang="zh-CN">
              <a:latin typeface="Arial" panose="020B0604020202020204" pitchFamily="34" charset="0"/>
              <a:ea typeface="楷体_GB2312" panose="02010609030101010101" pitchFamily="1" charset="-122"/>
            </a:endParaRPr>
          </a:p>
        </p:txBody>
      </p:sp>
      <p:sp>
        <p:nvSpPr>
          <p:cNvPr id="19464" name="文本框 19463"/>
          <p:cNvSpPr txBox="1"/>
          <p:nvPr/>
        </p:nvSpPr>
        <p:spPr>
          <a:xfrm>
            <a:off x="1588" y="4829175"/>
            <a:ext cx="10139362" cy="1651000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wrap="none" anchor="t" anchorCtr="0">
            <a:spAutoFit/>
          </a:bodyPr>
          <a:lstStyle/>
          <a:p>
            <a:pPr indent="0" algn="ctr" hangingPunct="0">
              <a:lnSpc>
                <a:spcPct val="183000"/>
              </a:lnSpc>
            </a:pPr>
            <a:r>
              <a:rPr lang="en-US" altLang="zh-CN" sz="2800" b="1">
                <a:latin typeface="楷体_GB2312" panose="02010609030101010101" pitchFamily="1" charset="-122"/>
                <a:ea typeface="楷体_GB2312" panose="02010609030101010101" pitchFamily="1" charset="-122"/>
              </a:rPr>
              <a:t>“</a:t>
            </a:r>
            <a:r>
              <a:rPr lang="zh-CN" altLang="en-US" sz="2800" b="1">
                <a:latin typeface="楷体_GB2312" panose="02010609030101010101" pitchFamily="1" charset="-122"/>
                <a:ea typeface="楷体_GB2312" panose="02010609030101010101" pitchFamily="1" charset="-122"/>
              </a:rPr>
              <a:t>有的人看到已经发生的事情，问‘为什么会这样？’。</a:t>
            </a:r>
            <a:endParaRPr lang="zh-CN" altLang="en-US" sz="2800" b="1"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indent="0" algn="ctr" hangingPunct="0">
              <a:lnSpc>
                <a:spcPct val="183000"/>
              </a:lnSpc>
            </a:pPr>
            <a:r>
              <a:rPr lang="zh-CN" altLang="en-US" sz="2800" b="1">
                <a:latin typeface="楷体_GB2312" panose="02010609030101010101" pitchFamily="1" charset="-122"/>
                <a:ea typeface="楷体_GB2312" panose="02010609030101010101" pitchFamily="1" charset="-122"/>
              </a:rPr>
              <a:t>我却梦想一些从未发生的事情，然后追问‘为什么不能这样？’</a:t>
            </a:r>
            <a:endParaRPr lang="zh-CN" altLang="en-US" sz="2800" b="1">
              <a:latin typeface="楷体_GB2312" panose="02010609030101010101" pitchFamily="1" charset="-122"/>
              <a:ea typeface="楷体_GB2312" panose="02010609030101010101" pitchFamily="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3" grpId="0" bldLvl="0" animBg="1"/>
      <p:bldP spid="19464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Footer Placeholder 4"/>
          <p:cNvSpPr txBox="1">
            <a:spLocks noGrp="1"/>
          </p:cNvSpPr>
          <p:nvPr/>
        </p:nvSpPr>
        <p:spPr>
          <a:xfrm>
            <a:off x="3448050" y="6886575"/>
            <a:ext cx="3194050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algn="ctr" defTabSz="449580" hangingPunct="0">
              <a:lnSpc>
                <a:spcPct val="11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n-GB" altLang="en-US" sz="1000" dirty="0">
                <a:latin typeface="Comic Sans MS" panose="030F0702030302020204" pitchFamily="2" charset="0"/>
                <a:ea typeface="宋体" panose="02010600030101010101" pitchFamily="2" charset="-122"/>
              </a:rPr>
              <a:t>Zhou, Erqiang</a:t>
            </a:r>
            <a:endParaRPr lang="en-GB" altLang="en-US" sz="10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0482" name="Rectangle 2"/>
          <p:cNvSpPr>
            <a:spLocks noGrp="1"/>
          </p:cNvSpPr>
          <p:nvPr>
            <p:ph type="title"/>
          </p:nvPr>
        </p:nvSpPr>
        <p:spPr>
          <a:xfrm>
            <a:off x="503238" y="301625"/>
            <a:ext cx="7848600" cy="922338"/>
          </a:xfrm>
        </p:spPr>
        <p:txBody>
          <a:bodyPr wrap="square" lIns="0" tIns="0" rIns="0" bIns="0" anchor="ctr" anchorCtr="0"/>
          <a:lstStyle/>
          <a:p>
            <a:pPr defTabSz="449580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zh-CN" altLang="en-US" dirty="0" smtClean="0"/>
              <a:t>面向未来</a:t>
            </a:r>
            <a:endParaRPr lang="zh-CN" altLang="en-US" dirty="0"/>
          </a:p>
        </p:txBody>
      </p:sp>
      <p:sp>
        <p:nvSpPr>
          <p:cNvPr id="20484" name="Slide Number Placeholder 6"/>
          <p:cNvSpPr txBox="1">
            <a:spLocks noGrp="1"/>
          </p:cNvSpPr>
          <p:nvPr/>
        </p:nvSpPr>
        <p:spPr>
          <a:xfrm>
            <a:off x="7227888" y="6886575"/>
            <a:ext cx="2346325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algn="r" defTabSz="449580" hangingPunct="0">
              <a:lnSpc>
                <a:spcPct val="116000"/>
              </a:lnSpc>
              <a:tabLst>
                <a:tab pos="723900" algn="l"/>
                <a:tab pos="1447800" algn="l"/>
                <a:tab pos="2171700" algn="l"/>
              </a:tabLst>
            </a:pPr>
            <a:fld id="{9A0DB2DC-4C9A-4742-B13C-FB6460FD3503}" type="slidenum">
              <a:rPr lang="en-GB" altLang="en-US" sz="1200" dirty="0">
                <a:latin typeface="Comic Sans MS" panose="030F0702030302020204" pitchFamily="2" charset="0"/>
                <a:ea typeface="宋体" panose="02010600030101010101" pitchFamily="2" charset="-122"/>
              </a:rPr>
            </a:fld>
            <a:endParaRPr lang="en-GB" altLang="en-US" sz="12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0485" name="Date Placeholder 7"/>
          <p:cNvSpPr txBox="1">
            <a:spLocks noGrp="1"/>
          </p:cNvSpPr>
          <p:nvPr/>
        </p:nvSpPr>
        <p:spPr>
          <a:xfrm>
            <a:off x="144463" y="6886575"/>
            <a:ext cx="3094037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hangingPunct="0">
              <a:lnSpc>
                <a:spcPct val="116000"/>
              </a:lnSpc>
            </a:pPr>
            <a:r>
              <a:rPr lang="en-US" altLang="zh-CN" sz="1000" dirty="0">
                <a:latin typeface="Comic Sans MS" panose="030F0702030302020204" pitchFamily="2" charset="0"/>
                <a:ea typeface="宋体" panose="02010600030101010101" pitchFamily="2" charset="-122"/>
              </a:rPr>
              <a:t>School of Information and Software Engineering</a:t>
            </a:r>
            <a:endParaRPr lang="en-GB" altLang="en-US" sz="10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120" y="1372870"/>
            <a:ext cx="10006965" cy="605980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Footer Placeholder 4"/>
          <p:cNvSpPr txBox="1">
            <a:spLocks noGrp="1"/>
          </p:cNvSpPr>
          <p:nvPr/>
        </p:nvSpPr>
        <p:spPr>
          <a:xfrm>
            <a:off x="3448050" y="6886575"/>
            <a:ext cx="3194050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algn="ctr" defTabSz="449580" hangingPunct="0">
              <a:lnSpc>
                <a:spcPct val="11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n-GB" altLang="en-US" sz="1000" dirty="0">
                <a:latin typeface="Comic Sans MS" panose="030F0702030302020204" pitchFamily="2" charset="0"/>
                <a:ea typeface="宋体" panose="02010600030101010101" pitchFamily="2" charset="-122"/>
              </a:rPr>
              <a:t>Zhou, Erqiang</a:t>
            </a:r>
            <a:endParaRPr lang="en-GB" altLang="en-US" sz="10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0482" name="Rectangle 2"/>
          <p:cNvSpPr>
            <a:spLocks noGrp="1"/>
          </p:cNvSpPr>
          <p:nvPr>
            <p:ph type="title" idx="4294967295"/>
          </p:nvPr>
        </p:nvSpPr>
        <p:spPr>
          <a:xfrm>
            <a:off x="503238" y="301625"/>
            <a:ext cx="7848600" cy="922338"/>
          </a:xfrm>
        </p:spPr>
        <p:txBody>
          <a:bodyPr wrap="square" lIns="0" tIns="0" rIns="0" bIns="0" anchor="ctr" anchorCtr="0"/>
          <a:lstStyle/>
          <a:p>
            <a:pPr defTabSz="449580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zh-CN" altLang="en-US" dirty="0" smtClean="0"/>
              <a:t>面向未来</a:t>
            </a:r>
            <a:endParaRPr lang="zh-CN" altLang="en-US" dirty="0"/>
          </a:p>
        </p:txBody>
      </p:sp>
      <p:sp>
        <p:nvSpPr>
          <p:cNvPr id="20484" name="Slide Number Placeholder 6"/>
          <p:cNvSpPr txBox="1">
            <a:spLocks noGrp="1"/>
          </p:cNvSpPr>
          <p:nvPr/>
        </p:nvSpPr>
        <p:spPr>
          <a:xfrm>
            <a:off x="7227888" y="6886575"/>
            <a:ext cx="2346325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algn="r" defTabSz="449580" hangingPunct="0">
              <a:lnSpc>
                <a:spcPct val="116000"/>
              </a:lnSpc>
              <a:tabLst>
                <a:tab pos="723900" algn="l"/>
                <a:tab pos="1447800" algn="l"/>
                <a:tab pos="2171700" algn="l"/>
              </a:tabLst>
            </a:pPr>
            <a:fld id="{9A0DB2DC-4C9A-4742-B13C-FB6460FD3503}" type="slidenum">
              <a:rPr lang="en-GB" altLang="en-US" sz="1200" dirty="0">
                <a:latin typeface="Comic Sans MS" panose="030F0702030302020204" pitchFamily="2" charset="0"/>
                <a:ea typeface="宋体" panose="02010600030101010101" pitchFamily="2" charset="-122"/>
              </a:rPr>
            </a:fld>
            <a:endParaRPr lang="en-GB" altLang="en-US" sz="12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0485" name="Date Placeholder 7"/>
          <p:cNvSpPr txBox="1">
            <a:spLocks noGrp="1"/>
          </p:cNvSpPr>
          <p:nvPr/>
        </p:nvSpPr>
        <p:spPr>
          <a:xfrm>
            <a:off x="144463" y="6886575"/>
            <a:ext cx="3094037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hangingPunct="0">
              <a:lnSpc>
                <a:spcPct val="116000"/>
              </a:lnSpc>
            </a:pPr>
            <a:r>
              <a:rPr lang="en-US" altLang="zh-CN" sz="1000" dirty="0">
                <a:latin typeface="Comic Sans MS" panose="030F0702030302020204" pitchFamily="2" charset="0"/>
                <a:ea typeface="宋体" panose="02010600030101010101" pitchFamily="2" charset="-122"/>
              </a:rPr>
              <a:t>School of Information and Software Engineering</a:t>
            </a:r>
            <a:endParaRPr lang="en-GB" altLang="en-US" sz="10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4684"/>
            <a:ext cx="10058400" cy="564340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Footer Placeholder 4"/>
          <p:cNvSpPr txBox="1">
            <a:spLocks noGrp="1"/>
          </p:cNvSpPr>
          <p:nvPr/>
        </p:nvSpPr>
        <p:spPr>
          <a:xfrm>
            <a:off x="3448050" y="6886575"/>
            <a:ext cx="3194050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algn="ctr" defTabSz="449580" hangingPunct="0">
              <a:lnSpc>
                <a:spcPct val="11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n-GB" altLang="en-US" sz="1000" dirty="0">
                <a:latin typeface="Comic Sans MS" panose="030F0702030302020204" pitchFamily="2" charset="0"/>
                <a:ea typeface="宋体" panose="02010600030101010101" pitchFamily="2" charset="-122"/>
              </a:rPr>
              <a:t>Zhou, Erqiang</a:t>
            </a:r>
            <a:endParaRPr lang="en-GB" altLang="en-US" sz="10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0484" name="Slide Number Placeholder 6"/>
          <p:cNvSpPr txBox="1">
            <a:spLocks noGrp="1"/>
          </p:cNvSpPr>
          <p:nvPr/>
        </p:nvSpPr>
        <p:spPr>
          <a:xfrm>
            <a:off x="7227888" y="6886575"/>
            <a:ext cx="2346325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algn="r" defTabSz="449580" hangingPunct="0">
              <a:lnSpc>
                <a:spcPct val="116000"/>
              </a:lnSpc>
              <a:tabLst>
                <a:tab pos="723900" algn="l"/>
                <a:tab pos="1447800" algn="l"/>
                <a:tab pos="2171700" algn="l"/>
              </a:tabLst>
            </a:pPr>
            <a:fld id="{9A0DB2DC-4C9A-4742-B13C-FB6460FD3503}" type="slidenum">
              <a:rPr lang="en-GB" altLang="en-US" sz="1200" dirty="0">
                <a:latin typeface="Comic Sans MS" panose="030F0702030302020204" pitchFamily="2" charset="0"/>
                <a:ea typeface="宋体" panose="02010600030101010101" pitchFamily="2" charset="-122"/>
              </a:rPr>
            </a:fld>
            <a:endParaRPr lang="en-GB" altLang="en-US" sz="12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0485" name="Date Placeholder 7"/>
          <p:cNvSpPr txBox="1">
            <a:spLocks noGrp="1"/>
          </p:cNvSpPr>
          <p:nvPr/>
        </p:nvSpPr>
        <p:spPr>
          <a:xfrm>
            <a:off x="144463" y="6886575"/>
            <a:ext cx="3094037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hangingPunct="0">
              <a:lnSpc>
                <a:spcPct val="116000"/>
              </a:lnSpc>
            </a:pPr>
            <a:r>
              <a:rPr lang="en-US" altLang="zh-CN" sz="1000" dirty="0">
                <a:latin typeface="Comic Sans MS" panose="030F0702030302020204" pitchFamily="2" charset="0"/>
                <a:ea typeface="宋体" panose="02010600030101010101" pitchFamily="2" charset="-122"/>
              </a:rPr>
              <a:t>School of Information and Software Engineering</a:t>
            </a:r>
            <a:endParaRPr lang="en-GB" altLang="en-US" sz="10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" y="1349675"/>
            <a:ext cx="10058400" cy="5649487"/>
          </a:xfrm>
          <a:prstGeom prst="rect">
            <a:avLst/>
          </a:prstGeom>
        </p:spPr>
      </p:pic>
      <p:sp>
        <p:nvSpPr>
          <p:cNvPr id="20482" name="Rectangle 2"/>
          <p:cNvSpPr>
            <a:spLocks noGrp="1"/>
          </p:cNvSpPr>
          <p:nvPr>
            <p:ph type="title" idx="4294967295"/>
          </p:nvPr>
        </p:nvSpPr>
        <p:spPr>
          <a:xfrm>
            <a:off x="503238" y="301625"/>
            <a:ext cx="7848600" cy="922338"/>
          </a:xfrm>
        </p:spPr>
        <p:txBody>
          <a:bodyPr wrap="square" lIns="0" tIns="0" rIns="0" bIns="0" anchor="ctr" anchorCtr="0"/>
          <a:lstStyle/>
          <a:p>
            <a:pPr defTabSz="449580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zh-CN" altLang="en-US" dirty="0" smtClean="0"/>
              <a:t>面向未来</a:t>
            </a:r>
            <a:endParaRPr lang="zh-CN" altLang="en-US" dirty="0"/>
          </a:p>
        </p:txBody>
      </p:sp>
      <p:grpSp>
        <p:nvGrpSpPr>
          <p:cNvPr id="5" name="组 4"/>
          <p:cNvGrpSpPr/>
          <p:nvPr/>
        </p:nvGrpSpPr>
        <p:grpSpPr>
          <a:xfrm>
            <a:off x="314997" y="3194798"/>
            <a:ext cx="5670378" cy="3691777"/>
            <a:chOff x="314997" y="3194798"/>
            <a:chExt cx="5670378" cy="3691777"/>
          </a:xfrm>
        </p:grpSpPr>
        <p:sp>
          <p:nvSpPr>
            <p:cNvPr id="4" name="圆角矩形 3"/>
            <p:cNvSpPr/>
            <p:nvPr/>
          </p:nvSpPr>
          <p:spPr>
            <a:xfrm>
              <a:off x="314997" y="3194798"/>
              <a:ext cx="5670378" cy="369177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  <a:alpha val="89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1604" y="3908844"/>
              <a:ext cx="2013792" cy="2013792"/>
            </a:xfrm>
            <a:prstGeom prst="rect">
              <a:avLst/>
            </a:prstGeom>
          </p:spPr>
        </p:pic>
      </p:grpSp>
      <p:grpSp>
        <p:nvGrpSpPr>
          <p:cNvPr id="6" name="组 5"/>
          <p:cNvGrpSpPr/>
          <p:nvPr/>
        </p:nvGrpSpPr>
        <p:grpSpPr>
          <a:xfrm>
            <a:off x="6161453" y="3194797"/>
            <a:ext cx="3649177" cy="3691777"/>
            <a:chOff x="6161453" y="3194797"/>
            <a:chExt cx="3649177" cy="3691777"/>
          </a:xfrm>
        </p:grpSpPr>
        <p:sp>
          <p:nvSpPr>
            <p:cNvPr id="9" name="圆角矩形 8"/>
            <p:cNvSpPr/>
            <p:nvPr/>
          </p:nvSpPr>
          <p:spPr>
            <a:xfrm>
              <a:off x="6161453" y="3194797"/>
              <a:ext cx="3649177" cy="3691777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  <a:alpha val="89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0782" y="4204540"/>
              <a:ext cx="1422400" cy="1422400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/>
          <p:nvPr/>
        </p:nvSpPr>
        <p:spPr>
          <a:xfrm>
            <a:off x="503238" y="301625"/>
            <a:ext cx="7848600" cy="922338"/>
          </a:xfrm>
        </p:spPr>
        <p:txBody>
          <a:bodyPr wrap="square" lIns="0" tIns="0" rIns="0" bIns="0" anchor="ctr" anchorCtr="0"/>
          <a:lstStyle>
            <a:lvl1pPr marL="0" lvl="0" indent="0" algn="l" defTabSz="44958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charset="0"/>
              <a:buNone/>
              <a:defRPr sz="4000" b="0" i="0" u="none" kern="1200" baseline="0">
                <a:solidFill>
                  <a:srgbClr val="000000"/>
                </a:solidFill>
                <a:latin typeface="+mj-lt"/>
                <a:ea typeface="楷体_GB2312" panose="02010609030101010101" pitchFamily="1" charset="-122"/>
                <a:cs typeface="+mj-cs"/>
              </a:defRPr>
            </a:lvl1pPr>
          </a:lstStyle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zh-CN" altLang="en-US" smtClean="0"/>
              <a:t>面向未来</a:t>
            </a:r>
            <a:endParaRPr lang="zh-CN" altLang="en-US" dirty="0"/>
          </a:p>
        </p:txBody>
      </p:sp>
      <p:sp>
        <p:nvSpPr>
          <p:cNvPr id="7" name="Footer Placeholder 4"/>
          <p:cNvSpPr txBox="1">
            <a:spLocks noGrp="1"/>
          </p:cNvSpPr>
          <p:nvPr/>
        </p:nvSpPr>
        <p:spPr>
          <a:xfrm>
            <a:off x="3448050" y="6886575"/>
            <a:ext cx="3194050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algn="ctr" defTabSz="449580" hangingPunct="0">
              <a:lnSpc>
                <a:spcPct val="11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n-GB" altLang="en-US" sz="1000" dirty="0">
                <a:latin typeface="Comic Sans MS" panose="030F0702030302020204" pitchFamily="2" charset="0"/>
                <a:ea typeface="宋体" panose="02010600030101010101" pitchFamily="2" charset="-122"/>
              </a:rPr>
              <a:t>Zhou, Erqiang</a:t>
            </a:r>
            <a:endParaRPr lang="en-GB" altLang="en-US" sz="10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8" name="Slide Number Placeholder 6"/>
          <p:cNvSpPr txBox="1">
            <a:spLocks noGrp="1"/>
          </p:cNvSpPr>
          <p:nvPr/>
        </p:nvSpPr>
        <p:spPr>
          <a:xfrm>
            <a:off x="7227888" y="6886575"/>
            <a:ext cx="2346325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algn="r" defTabSz="449580" hangingPunct="0">
              <a:lnSpc>
                <a:spcPct val="116000"/>
              </a:lnSpc>
              <a:tabLst>
                <a:tab pos="723900" algn="l"/>
                <a:tab pos="1447800" algn="l"/>
                <a:tab pos="2171700" algn="l"/>
              </a:tabLst>
            </a:pPr>
            <a:fld id="{9A0DB2DC-4C9A-4742-B13C-FB6460FD3503}" type="slidenum">
              <a:rPr lang="en-GB" altLang="en-US" sz="1200" dirty="0">
                <a:latin typeface="Comic Sans MS" panose="030F0702030302020204" pitchFamily="2" charset="0"/>
                <a:ea typeface="宋体" panose="02010600030101010101" pitchFamily="2" charset="-122"/>
              </a:rPr>
            </a:fld>
            <a:endParaRPr lang="en-GB" altLang="en-US" sz="12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9" name="Date Placeholder 7"/>
          <p:cNvSpPr txBox="1">
            <a:spLocks noGrp="1"/>
          </p:cNvSpPr>
          <p:nvPr/>
        </p:nvSpPr>
        <p:spPr>
          <a:xfrm>
            <a:off x="144463" y="6886575"/>
            <a:ext cx="3094037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hangingPunct="0">
              <a:lnSpc>
                <a:spcPct val="116000"/>
              </a:lnSpc>
            </a:pPr>
            <a:r>
              <a:rPr lang="en-US" altLang="zh-CN" sz="1000" dirty="0">
                <a:latin typeface="Comic Sans MS" panose="030F0702030302020204" pitchFamily="2" charset="0"/>
                <a:ea typeface="宋体" panose="02010600030101010101" pitchFamily="2" charset="-122"/>
              </a:rPr>
              <a:t>School of Information and Software Engineering</a:t>
            </a:r>
            <a:endParaRPr lang="en-GB" altLang="en-US" sz="10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93223" y="2122274"/>
            <a:ext cx="1112040" cy="111204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670354" y="2116890"/>
            <a:ext cx="3060204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400" b="1" dirty="0" smtClean="0"/>
              <a:t>MLIR</a:t>
            </a:r>
            <a:endParaRPr lang="en-US" altLang="zh-CN" sz="2400" b="1" dirty="0"/>
          </a:p>
          <a:p>
            <a:pPr algn="r"/>
            <a:r>
              <a:rPr lang="en-US" altLang="zh-CN" sz="2400" dirty="0"/>
              <a:t>Multi-Level IR </a:t>
            </a:r>
            <a:endParaRPr lang="en-US" altLang="zh-CN" sz="2400" dirty="0" smtClean="0"/>
          </a:p>
          <a:p>
            <a:pPr algn="r"/>
            <a:r>
              <a:rPr lang="en-US" altLang="zh-CN" sz="2400" dirty="0" smtClean="0"/>
              <a:t>Compiler </a:t>
            </a:r>
            <a:r>
              <a:rPr lang="en-US" altLang="zh-CN" sz="2400" dirty="0"/>
              <a:t>Framework</a:t>
            </a:r>
            <a:endParaRPr lang="en-US" altLang="zh-CN" sz="24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86" y="1981779"/>
            <a:ext cx="1393031" cy="139303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760612" y="2288636"/>
            <a:ext cx="3315331" cy="7793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The LLVM Compiler </a:t>
            </a:r>
            <a:endParaRPr lang="en-US" altLang="zh-CN" sz="2400" b="1" dirty="0" smtClean="0"/>
          </a:p>
          <a:p>
            <a:r>
              <a:rPr lang="en-US" altLang="zh-CN" sz="2400" b="1" dirty="0" smtClean="0"/>
              <a:t>Infrastructure </a:t>
            </a:r>
            <a:r>
              <a:rPr lang="en-US" altLang="zh-CN" sz="2400" b="1" dirty="0"/>
              <a:t>Project</a:t>
            </a:r>
            <a:endParaRPr lang="en-US" altLang="zh-CN" sz="2400" b="1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63" y="4080553"/>
            <a:ext cx="1422400" cy="14224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570197" y="4209529"/>
            <a:ext cx="3020085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/>
              <a:t>CIRCT</a:t>
            </a:r>
            <a:endParaRPr lang="en-US" altLang="zh-CN" sz="2400" b="1" dirty="0"/>
          </a:p>
          <a:p>
            <a:r>
              <a:rPr lang="en-US" altLang="zh-CN" sz="2400" dirty="0"/>
              <a:t>Circuit IR </a:t>
            </a:r>
            <a:endParaRPr lang="en-US" altLang="zh-CN" sz="2400" dirty="0" smtClean="0"/>
          </a:p>
          <a:p>
            <a:r>
              <a:rPr lang="en-US" altLang="zh-CN" sz="2400" dirty="0" smtClean="0"/>
              <a:t>Compilers </a:t>
            </a:r>
            <a:r>
              <a:rPr lang="en-US" altLang="zh-CN" sz="2400" dirty="0"/>
              <a:t>and Tools</a:t>
            </a:r>
            <a:endParaRPr lang="en-US" altLang="zh-CN" sz="2400" dirty="0"/>
          </a:p>
        </p:txBody>
      </p:sp>
      <p:sp>
        <p:nvSpPr>
          <p:cNvPr id="16" name="矩形 15"/>
          <p:cNvSpPr/>
          <p:nvPr/>
        </p:nvSpPr>
        <p:spPr>
          <a:xfrm>
            <a:off x="4943196" y="4085252"/>
            <a:ext cx="4925567" cy="1809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tx1"/>
                </a:solidFill>
              </a:rPr>
              <a:t>CIRCT: Compiler Infrastructure for </a:t>
            </a:r>
            <a:endParaRPr lang="en-US" altLang="zh-CN" sz="4000" b="1" dirty="0" smtClean="0">
              <a:solidFill>
                <a:schemeClr val="tx1"/>
              </a:solidFill>
            </a:endParaRPr>
          </a:p>
          <a:p>
            <a:r>
              <a:rPr lang="en-US" altLang="zh-CN" sz="4000" b="1" dirty="0" smtClean="0">
                <a:solidFill>
                  <a:srgbClr val="FF0000"/>
                </a:solidFill>
              </a:rPr>
              <a:t>the </a:t>
            </a:r>
            <a:r>
              <a:rPr lang="en-US" altLang="zh-CN" sz="4000" b="1" dirty="0">
                <a:solidFill>
                  <a:srgbClr val="FF0000"/>
                </a:solidFill>
              </a:rPr>
              <a:t>future of EDA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2250" y="3119381"/>
            <a:ext cx="4673202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https://www.bilibili.com/video/BV1mi4y1A7ji</a:t>
            </a:r>
            <a:r>
              <a:rPr lang="zh-CN" altLang="en-US" dirty="0" smtClean="0"/>
              <a:t>/</a:t>
            </a:r>
            <a:endParaRPr lang="en-US" altLang="zh-CN" dirty="0" smtClean="0"/>
          </a:p>
        </p:txBody>
      </p:sp>
      <p:sp>
        <p:nvSpPr>
          <p:cNvPr id="3" name="Rectangle 2"/>
          <p:cNvSpPr txBox="1"/>
          <p:nvPr/>
        </p:nvSpPr>
        <p:spPr>
          <a:xfrm>
            <a:off x="503238" y="301625"/>
            <a:ext cx="7848600" cy="922338"/>
          </a:xfrm>
        </p:spPr>
        <p:txBody>
          <a:bodyPr wrap="square" lIns="0" tIns="0" rIns="0" bIns="0" anchor="ctr" anchorCtr="0"/>
          <a:lstStyle>
            <a:lvl1pPr marL="0" lvl="0" indent="0" algn="l" defTabSz="44958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charset="0"/>
              <a:buNone/>
              <a:defRPr sz="4000" b="0" i="0" u="none" kern="1200" baseline="0">
                <a:solidFill>
                  <a:srgbClr val="000000"/>
                </a:solidFill>
                <a:latin typeface="+mj-lt"/>
                <a:ea typeface="楷体_GB2312" panose="02010609030101010101" pitchFamily="1" charset="-122"/>
                <a:cs typeface="+mj-cs"/>
              </a:defRPr>
            </a:lvl1pPr>
          </a:lstStyle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zh-CN" altLang="en-US" sz="4800" b="1" dirty="0" smtClean="0">
                <a:solidFill>
                  <a:srgbClr val="C00000"/>
                </a:solidFill>
              </a:rPr>
              <a:t>作业</a:t>
            </a:r>
            <a:endParaRPr lang="zh-CN" altLang="en-US" sz="4800" b="1" dirty="0">
              <a:solidFill>
                <a:srgbClr val="C0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22250" y="1785252"/>
            <a:ext cx="9585639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/>
              <a:t>ASPLOS Keynote </a:t>
            </a:r>
            <a:r>
              <a:rPr lang="en-US" altLang="zh-CN" sz="2400" b="1" dirty="0" smtClean="0"/>
              <a:t>– </a:t>
            </a:r>
            <a:endParaRPr lang="en-US" altLang="zh-CN" sz="2400" b="1" dirty="0"/>
          </a:p>
          <a:p>
            <a:r>
              <a:rPr lang="en-US" altLang="zh-CN" sz="2400" b="1" dirty="0" smtClean="0"/>
              <a:t>The </a:t>
            </a:r>
            <a:r>
              <a:rPr lang="en-US" altLang="zh-CN" sz="2400" b="1" dirty="0"/>
              <a:t>Golden Age of Compiler Design in an Era of HW_SW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co-design</a:t>
            </a:r>
            <a:endParaRPr lang="en-US" altLang="zh-CN" sz="2400" b="1" dirty="0"/>
          </a:p>
        </p:txBody>
      </p:sp>
      <p:sp>
        <p:nvSpPr>
          <p:cNvPr id="5" name="矩形 4"/>
          <p:cNvSpPr/>
          <p:nvPr/>
        </p:nvSpPr>
        <p:spPr>
          <a:xfrm>
            <a:off x="422250" y="3779837"/>
            <a:ext cx="4750018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https://github.com/lkml-likexu/kde/issues/315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16330" y="4554944"/>
            <a:ext cx="8691499" cy="349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https://media.mlsys.org/Conferences/MLSYS2021/Slides/Applying-CIRCT.pdf</a:t>
            </a:r>
            <a:endParaRPr lang="zh-CN" altLang="en-US" dirty="0"/>
          </a:p>
        </p:txBody>
      </p:sp>
      <p:sp>
        <p:nvSpPr>
          <p:cNvPr id="7" name="Footer Placeholder 4"/>
          <p:cNvSpPr txBox="1">
            <a:spLocks noGrp="1"/>
          </p:cNvSpPr>
          <p:nvPr/>
        </p:nvSpPr>
        <p:spPr>
          <a:xfrm>
            <a:off x="3448050" y="6886575"/>
            <a:ext cx="3194050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algn="ctr" defTabSz="449580" hangingPunct="0">
              <a:lnSpc>
                <a:spcPct val="11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n-GB" altLang="en-US" sz="1000" dirty="0">
                <a:latin typeface="Comic Sans MS" panose="030F0702030302020204" pitchFamily="2" charset="0"/>
                <a:ea typeface="宋体" panose="02010600030101010101" pitchFamily="2" charset="-122"/>
              </a:rPr>
              <a:t>Zhou, Erqiang</a:t>
            </a:r>
            <a:endParaRPr lang="en-GB" altLang="en-US" sz="10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8" name="Slide Number Placeholder 6"/>
          <p:cNvSpPr txBox="1">
            <a:spLocks noGrp="1"/>
          </p:cNvSpPr>
          <p:nvPr/>
        </p:nvSpPr>
        <p:spPr>
          <a:xfrm>
            <a:off x="7227888" y="6886575"/>
            <a:ext cx="2346325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algn="r" defTabSz="449580" hangingPunct="0">
              <a:lnSpc>
                <a:spcPct val="116000"/>
              </a:lnSpc>
              <a:tabLst>
                <a:tab pos="723900" algn="l"/>
                <a:tab pos="1447800" algn="l"/>
                <a:tab pos="2171700" algn="l"/>
              </a:tabLst>
            </a:pPr>
            <a:fld id="{9A0DB2DC-4C9A-4742-B13C-FB6460FD3503}" type="slidenum">
              <a:rPr lang="en-GB" altLang="en-US" sz="1200" dirty="0">
                <a:latin typeface="Comic Sans MS" panose="030F0702030302020204" pitchFamily="2" charset="0"/>
                <a:ea typeface="宋体" panose="02010600030101010101" pitchFamily="2" charset="-122"/>
              </a:rPr>
            </a:fld>
            <a:endParaRPr lang="en-GB" altLang="en-US" sz="12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9" name="Date Placeholder 7"/>
          <p:cNvSpPr txBox="1">
            <a:spLocks noGrp="1"/>
          </p:cNvSpPr>
          <p:nvPr/>
        </p:nvSpPr>
        <p:spPr>
          <a:xfrm>
            <a:off x="144463" y="6886575"/>
            <a:ext cx="3094037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hangingPunct="0">
              <a:lnSpc>
                <a:spcPct val="116000"/>
              </a:lnSpc>
            </a:pPr>
            <a:r>
              <a:rPr lang="en-US" altLang="zh-CN" sz="1000" dirty="0">
                <a:latin typeface="Comic Sans MS" panose="030F0702030302020204" pitchFamily="2" charset="0"/>
                <a:ea typeface="宋体" panose="02010600030101010101" pitchFamily="2" charset="-122"/>
              </a:rPr>
              <a:t>School of Information and Software Engineering</a:t>
            </a:r>
            <a:endParaRPr lang="en-GB" altLang="en-US" sz="10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Footer Placeholder 4"/>
          <p:cNvSpPr txBox="1">
            <a:spLocks noGrp="1"/>
          </p:cNvSpPr>
          <p:nvPr/>
        </p:nvSpPr>
        <p:spPr>
          <a:xfrm>
            <a:off x="3448050" y="6886575"/>
            <a:ext cx="3194050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algn="ctr" defTabSz="449580" hangingPunct="0">
              <a:lnSpc>
                <a:spcPct val="11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n-GB" altLang="en-US" sz="1000" dirty="0">
                <a:latin typeface="Comic Sans MS" panose="030F0702030302020204" pitchFamily="2" charset="0"/>
                <a:ea typeface="宋体" panose="02010600030101010101" pitchFamily="2" charset="-122"/>
              </a:rPr>
              <a:t>Zhou, Erqiang</a:t>
            </a:r>
            <a:endParaRPr lang="en-GB" altLang="en-US" sz="10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5124" name="Slide Number Placeholder 6"/>
          <p:cNvSpPr txBox="1">
            <a:spLocks noGrp="1"/>
          </p:cNvSpPr>
          <p:nvPr/>
        </p:nvSpPr>
        <p:spPr>
          <a:xfrm>
            <a:off x="7227888" y="6886575"/>
            <a:ext cx="2346325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algn="r" defTabSz="449580" hangingPunct="0">
              <a:lnSpc>
                <a:spcPct val="116000"/>
              </a:lnSpc>
              <a:tabLst>
                <a:tab pos="723900" algn="l"/>
                <a:tab pos="1447800" algn="l"/>
                <a:tab pos="2171700" algn="l"/>
              </a:tabLst>
            </a:pPr>
            <a:fld id="{9A0DB2DC-4C9A-4742-B13C-FB6460FD3503}" type="slidenum">
              <a:rPr lang="en-GB" altLang="en-US" sz="1200" dirty="0">
                <a:latin typeface="Comic Sans MS" panose="030F0702030302020204" pitchFamily="2" charset="0"/>
                <a:ea typeface="宋体" panose="02010600030101010101" pitchFamily="2" charset="-122"/>
              </a:rPr>
            </a:fld>
            <a:endParaRPr lang="en-GB" altLang="en-US" sz="12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5125" name="Date Placeholder 7"/>
          <p:cNvSpPr txBox="1">
            <a:spLocks noGrp="1"/>
          </p:cNvSpPr>
          <p:nvPr/>
        </p:nvSpPr>
        <p:spPr>
          <a:xfrm>
            <a:off x="144463" y="6886575"/>
            <a:ext cx="3094037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hangingPunct="0">
              <a:lnSpc>
                <a:spcPct val="116000"/>
              </a:lnSpc>
            </a:pPr>
            <a:r>
              <a:rPr lang="en-US" altLang="zh-CN" sz="1000" dirty="0">
                <a:latin typeface="Comic Sans MS" panose="030F0702030302020204" pitchFamily="2" charset="0"/>
                <a:ea typeface="宋体" panose="02010600030101010101" pitchFamily="2" charset="-122"/>
              </a:rPr>
              <a:t>School of Information and Software Engineering</a:t>
            </a:r>
            <a:endParaRPr lang="en-GB" altLang="en-US" sz="10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-45085"/>
            <a:ext cx="5681980" cy="74472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835" y="-45085"/>
            <a:ext cx="4610100" cy="744664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5575" y="1339215"/>
            <a:ext cx="9757410" cy="14643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4800" dirty="0">
                <a:solidFill>
                  <a:schemeClr val="accent2">
                    <a:lumMod val="50000"/>
                  </a:schemeClr>
                </a:solidFill>
                <a:latin typeface="华文隶书" panose="02010800040101010101" charset="-122"/>
                <a:ea typeface="华文隶书" panose="02010800040101010101" charset="-122"/>
              </a:rPr>
              <a:t>劝君莫惜金缕衣</a:t>
            </a:r>
            <a:endParaRPr lang="en-US" altLang="zh-CN" sz="4800" dirty="0">
              <a:solidFill>
                <a:schemeClr val="accent2">
                  <a:lumMod val="50000"/>
                </a:schemeClr>
              </a:solidFill>
              <a:latin typeface="华文隶书" panose="02010800040101010101" charset="-122"/>
              <a:ea typeface="华文隶书" panose="02010800040101010101" charset="-122"/>
            </a:endParaRPr>
          </a:p>
          <a:p>
            <a:pPr algn="ctr"/>
            <a:r>
              <a:rPr lang="en-US" altLang="zh-CN" sz="4800" dirty="0">
                <a:solidFill>
                  <a:schemeClr val="accent2">
                    <a:lumMod val="50000"/>
                  </a:schemeClr>
                </a:solidFill>
                <a:latin typeface="华文隶书" panose="02010800040101010101" charset="-122"/>
                <a:ea typeface="华文隶书" panose="02010800040101010101" charset="-122"/>
              </a:rPr>
              <a:t>劝君惜取少年时</a:t>
            </a:r>
            <a:endParaRPr lang="en-US" altLang="zh-CN" sz="4800" dirty="0">
              <a:solidFill>
                <a:schemeClr val="accent2">
                  <a:lumMod val="50000"/>
                </a:schemeClr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7" name="Footer Placeholder 4"/>
          <p:cNvSpPr txBox="1">
            <a:spLocks noGrp="1"/>
          </p:cNvSpPr>
          <p:nvPr/>
        </p:nvSpPr>
        <p:spPr>
          <a:xfrm>
            <a:off x="3448050" y="6886575"/>
            <a:ext cx="3194050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algn="ctr" defTabSz="449580" hangingPunct="0">
              <a:lnSpc>
                <a:spcPct val="11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n-GB" altLang="en-US" sz="1000" dirty="0">
                <a:latin typeface="Comic Sans MS" panose="030F0702030302020204" pitchFamily="2" charset="0"/>
                <a:ea typeface="宋体" panose="02010600030101010101" pitchFamily="2" charset="-122"/>
              </a:rPr>
              <a:t>Zhou, Erqiang</a:t>
            </a:r>
            <a:endParaRPr lang="en-GB" altLang="en-US" sz="10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8" name="Slide Number Placeholder 6"/>
          <p:cNvSpPr txBox="1">
            <a:spLocks noGrp="1"/>
          </p:cNvSpPr>
          <p:nvPr/>
        </p:nvSpPr>
        <p:spPr>
          <a:xfrm>
            <a:off x="7227888" y="6886575"/>
            <a:ext cx="2346325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algn="r" defTabSz="449580" hangingPunct="0">
              <a:lnSpc>
                <a:spcPct val="116000"/>
              </a:lnSpc>
              <a:tabLst>
                <a:tab pos="723900" algn="l"/>
                <a:tab pos="1447800" algn="l"/>
                <a:tab pos="2171700" algn="l"/>
              </a:tabLst>
            </a:pPr>
            <a:fld id="{9A0DB2DC-4C9A-4742-B13C-FB6460FD3503}" type="slidenum">
              <a:rPr lang="en-GB" altLang="en-US" sz="1200" dirty="0">
                <a:latin typeface="Comic Sans MS" panose="030F0702030302020204" pitchFamily="2" charset="0"/>
                <a:ea typeface="宋体" panose="02010600030101010101" pitchFamily="2" charset="-122"/>
              </a:rPr>
            </a:fld>
            <a:endParaRPr lang="en-GB" altLang="en-US" sz="12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9" name="Date Placeholder 7"/>
          <p:cNvSpPr txBox="1">
            <a:spLocks noGrp="1"/>
          </p:cNvSpPr>
          <p:nvPr/>
        </p:nvSpPr>
        <p:spPr>
          <a:xfrm>
            <a:off x="144463" y="6886575"/>
            <a:ext cx="3094037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hangingPunct="0">
              <a:lnSpc>
                <a:spcPct val="116000"/>
              </a:lnSpc>
            </a:pPr>
            <a:r>
              <a:rPr lang="en-US" altLang="zh-CN" sz="1000" dirty="0">
                <a:latin typeface="Comic Sans MS" panose="030F0702030302020204" pitchFamily="2" charset="0"/>
                <a:ea typeface="宋体" panose="02010600030101010101" pitchFamily="2" charset="-122"/>
              </a:rPr>
              <a:t>School of Information and Software Engineering</a:t>
            </a:r>
            <a:endParaRPr lang="en-GB" altLang="en-US" sz="10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5" y="3173095"/>
            <a:ext cx="10079355" cy="662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000">
                <a:latin typeface="华文隶书" panose="02010800040101010101" charset="-122"/>
                <a:ea typeface="华文隶书" panose="02010800040101010101" charset="-122"/>
              </a:rPr>
              <a:t>大学之道</a:t>
            </a:r>
            <a:r>
              <a:rPr lang="zh-CN" altLang="x-none" sz="4000">
                <a:latin typeface="华文隶书" panose="02010800040101010101" charset="-122"/>
                <a:ea typeface="华文隶书" panose="02010800040101010101" charset="-122"/>
              </a:rPr>
              <a:t>，</a:t>
            </a:r>
            <a:r>
              <a:rPr lang="zh-CN" altLang="en-US" sz="4000">
                <a:latin typeface="华文隶书" panose="02010800040101010101" charset="-122"/>
                <a:ea typeface="华文隶书" panose="02010800040101010101" charset="-122"/>
              </a:rPr>
              <a:t>在明明德，在亲民，在止于至善</a:t>
            </a:r>
            <a:endParaRPr lang="zh-CN" altLang="en-US" sz="4000"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11" name="Rectangle 2"/>
          <p:cNvSpPr txBox="1"/>
          <p:nvPr/>
        </p:nvSpPr>
        <p:spPr>
          <a:xfrm>
            <a:off x="503238" y="301625"/>
            <a:ext cx="7848600" cy="922338"/>
          </a:xfrm>
        </p:spPr>
        <p:txBody>
          <a:bodyPr wrap="square" lIns="0" tIns="0" rIns="0" bIns="0" anchor="ctr" anchorCtr="0"/>
          <a:lstStyle>
            <a:lvl1pPr marL="0" lvl="0" indent="0" algn="l" defTabSz="44958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charset="0"/>
              <a:buNone/>
              <a:defRPr sz="4000" b="0" i="0" u="none" kern="1200" baseline="0">
                <a:solidFill>
                  <a:srgbClr val="000000"/>
                </a:solidFill>
                <a:latin typeface="+mj-lt"/>
                <a:ea typeface="楷体_GB2312" panose="02010609030101010101" pitchFamily="1" charset="-122"/>
                <a:cs typeface="+mj-cs"/>
              </a:defRPr>
            </a:lvl1pPr>
          </a:lstStyle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zh-CN" altLang="x-none" sz="4800" b="1" dirty="0" smtClean="0">
                <a:solidFill>
                  <a:srgbClr val="C00000"/>
                </a:solidFill>
              </a:rPr>
              <a:t>共勉</a:t>
            </a:r>
            <a:endParaRPr lang="zh-CN" altLang="x-none" sz="4800" b="1" dirty="0" smtClean="0">
              <a:solidFill>
                <a:srgbClr val="C0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4940" y="4205605"/>
            <a:ext cx="9757410" cy="1464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800">
                <a:solidFill>
                  <a:schemeClr val="accent2">
                    <a:lumMod val="50000"/>
                  </a:schemeClr>
                </a:solidFill>
                <a:latin typeface="华文隶书" panose="02010800040101010101" charset="-122"/>
                <a:ea typeface="华文隶书" panose="02010800040101010101" charset="-122"/>
              </a:rPr>
              <a:t>埋头做事，脚踏实地</a:t>
            </a:r>
            <a:endParaRPr lang="zh-CN" altLang="en-US" sz="4800">
              <a:solidFill>
                <a:schemeClr val="accent2">
                  <a:lumMod val="50000"/>
                </a:schemeClr>
              </a:solidFill>
              <a:latin typeface="华文隶书" panose="02010800040101010101" charset="-122"/>
              <a:ea typeface="华文隶书" panose="02010800040101010101" charset="-122"/>
            </a:endParaRPr>
          </a:p>
          <a:p>
            <a:pPr algn="ctr"/>
            <a:r>
              <a:rPr lang="zh-CN" altLang="en-US" sz="4800">
                <a:solidFill>
                  <a:schemeClr val="accent2">
                    <a:lumMod val="50000"/>
                  </a:schemeClr>
                </a:solidFill>
                <a:latin typeface="华文隶书" panose="02010800040101010101" charset="-122"/>
                <a:ea typeface="华文隶书" panose="02010800040101010101" charset="-122"/>
              </a:rPr>
              <a:t>抬头看路，仰望星空</a:t>
            </a:r>
            <a:endParaRPr lang="zh-CN" altLang="en-US" sz="4800">
              <a:solidFill>
                <a:schemeClr val="accent2">
                  <a:lumMod val="50000"/>
                </a:schemeClr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Footer Placeholder 2"/>
          <p:cNvSpPr txBox="1">
            <a:spLocks noGrp="1"/>
          </p:cNvSpPr>
          <p:nvPr/>
        </p:nvSpPr>
        <p:spPr>
          <a:xfrm>
            <a:off x="3448050" y="6886575"/>
            <a:ext cx="3194050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algn="ctr" defTabSz="449580" hangingPunct="0">
              <a:lnSpc>
                <a:spcPct val="11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n-GB" altLang="en-US" sz="1000" dirty="0">
                <a:latin typeface="Comic Sans MS" panose="030F0702030302020204" pitchFamily="2" charset="0"/>
                <a:ea typeface="宋体" panose="02010600030101010101" pitchFamily="2" charset="-122"/>
              </a:rPr>
              <a:t>Zhou, Erqiang</a:t>
            </a:r>
            <a:endParaRPr lang="en-GB" altLang="en-US" sz="10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1506" name="Rectangle 2"/>
          <p:cNvSpPr/>
          <p:nvPr/>
        </p:nvSpPr>
        <p:spPr>
          <a:xfrm>
            <a:off x="0" y="0"/>
            <a:ext cx="10080625" cy="7559675"/>
          </a:xfrm>
          <a:prstGeom prst="rect">
            <a:avLst/>
          </a:prstGeom>
          <a:solidFill>
            <a:srgbClr val="000000"/>
          </a:solidFill>
          <a:ln w="254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0000" tIns="67932" rIns="90000" bIns="45000" anchor="ctr" anchorCtr="0"/>
          <a:lstStyle/>
          <a:p>
            <a:pPr indent="0" algn="ctr" defTabSz="44958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altLang="en-US" sz="2600" dirty="0">
                <a:solidFill>
                  <a:srgbClr val="E6E6E6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THE END</a:t>
            </a:r>
            <a:endParaRPr lang="en-GB" altLang="en-US" sz="2600" dirty="0">
              <a:solidFill>
                <a:srgbClr val="E6E6E6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 algn="ctr" defTabSz="44958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endParaRPr lang="en-GB" altLang="en-US" sz="2600" dirty="0">
              <a:solidFill>
                <a:srgbClr val="E6E6E6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 algn="ctr" defTabSz="44958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altLang="en-US" sz="2600" dirty="0">
                <a:solidFill>
                  <a:srgbClr val="E6E6E6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QUESTIONS</a:t>
            </a:r>
            <a:endParaRPr lang="en-GB" altLang="en-US" sz="2600" dirty="0">
              <a:solidFill>
                <a:srgbClr val="E6E6E6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507" name="Slide Number Placeholder 5"/>
          <p:cNvSpPr txBox="1">
            <a:spLocks noGrp="1"/>
          </p:cNvSpPr>
          <p:nvPr/>
        </p:nvSpPr>
        <p:spPr>
          <a:xfrm>
            <a:off x="7227888" y="6886575"/>
            <a:ext cx="2346325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algn="r" defTabSz="449580" hangingPunct="0">
              <a:lnSpc>
                <a:spcPct val="116000"/>
              </a:lnSpc>
              <a:tabLst>
                <a:tab pos="723900" algn="l"/>
                <a:tab pos="1447800" algn="l"/>
                <a:tab pos="2171700" algn="l"/>
              </a:tabLst>
            </a:pPr>
            <a:fld id="{9A0DB2DC-4C9A-4742-B13C-FB6460FD3503}" type="slidenum">
              <a:rPr lang="en-GB" altLang="en-US" sz="1200" dirty="0">
                <a:latin typeface="Comic Sans MS" panose="030F0702030302020204" pitchFamily="2" charset="0"/>
                <a:ea typeface="宋体" panose="02010600030101010101" pitchFamily="2" charset="-122"/>
              </a:rPr>
            </a:fld>
            <a:r>
              <a:rPr lang="en-GB" altLang="en-US" sz="1200" dirty="0">
                <a:latin typeface="Comic Sans MS" panose="030F0702030302020204" pitchFamily="2" charset="0"/>
                <a:ea typeface="宋体" panose="02010600030101010101" pitchFamily="2" charset="-122"/>
              </a:rPr>
              <a:t>/16</a:t>
            </a:r>
            <a:endParaRPr lang="en-GB" altLang="en-US" sz="12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1508" name="Date Placeholder 6"/>
          <p:cNvSpPr txBox="1">
            <a:spLocks noGrp="1"/>
          </p:cNvSpPr>
          <p:nvPr/>
        </p:nvSpPr>
        <p:spPr>
          <a:xfrm>
            <a:off x="144463" y="6886575"/>
            <a:ext cx="3094037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hangingPunct="0">
              <a:lnSpc>
                <a:spcPct val="116000"/>
              </a:lnSpc>
            </a:pPr>
            <a:r>
              <a:rPr lang="en-US" altLang="zh-CN" sz="1000" dirty="0">
                <a:latin typeface="Comic Sans MS" panose="030F0702030302020204" pitchFamily="2" charset="0"/>
                <a:ea typeface="宋体" panose="02010600030101010101" pitchFamily="2" charset="-122"/>
              </a:rPr>
              <a:t>School of Computer Science and Engineering  School of Information and Software Engineering</a:t>
            </a:r>
            <a:endParaRPr lang="en-GB" altLang="en-US" sz="10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Footer Placeholder 4"/>
          <p:cNvSpPr txBox="1">
            <a:spLocks noGrp="1"/>
          </p:cNvSpPr>
          <p:nvPr/>
        </p:nvSpPr>
        <p:spPr>
          <a:xfrm>
            <a:off x="3448050" y="6886575"/>
            <a:ext cx="3194050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algn="ctr" defTabSz="449580" hangingPunct="0">
              <a:lnSpc>
                <a:spcPct val="11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n-GB" altLang="en-US" sz="1000" dirty="0">
                <a:latin typeface="Comic Sans MS" panose="030F0702030302020204" pitchFamily="2" charset="0"/>
                <a:ea typeface="宋体" panose="02010600030101010101" pitchFamily="2" charset="-122"/>
              </a:rPr>
              <a:t>Zhou, Erqiang</a:t>
            </a:r>
            <a:endParaRPr lang="en-GB" altLang="en-US" sz="10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2531" name="Rectangle 3"/>
          <p:cNvSpPr>
            <a:spLocks noGrp="1"/>
          </p:cNvSpPr>
          <p:nvPr>
            <p:ph type="body"/>
          </p:nvPr>
        </p:nvSpPr>
        <p:spPr>
          <a:xfrm>
            <a:off x="503238" y="1730375"/>
            <a:ext cx="9069387" cy="4886325"/>
          </a:xfrm>
        </p:spPr>
        <p:txBody>
          <a:bodyPr wrap="square" lIns="0" tIns="22680" rIns="0" bIns="0" anchor="t" anchorCtr="0"/>
          <a:lstStyle/>
          <a:p>
            <a:pPr eaLnBrk="1">
              <a:lnSpc>
                <a:spcPct val="85000"/>
              </a:lnSpc>
              <a:buNone/>
            </a:pPr>
            <a:r>
              <a:rPr lang="zh-CN" altLang="en-US" sz="2400" dirty="0">
                <a:latin typeface="Times New Roman" panose="02020603050405020304" charset="0"/>
              </a:rPr>
              <a:t>We have seen that computer programming is an art,</a:t>
            </a:r>
            <a:endParaRPr lang="zh-CN" altLang="en-US" sz="2400" dirty="0">
              <a:latin typeface="Times New Roman" panose="02020603050405020304" charset="0"/>
            </a:endParaRPr>
          </a:p>
          <a:p>
            <a:pPr eaLnBrk="1">
              <a:lnSpc>
                <a:spcPct val="85000"/>
              </a:lnSpc>
              <a:buNone/>
            </a:pPr>
            <a:r>
              <a:rPr lang="zh-CN" altLang="en-US" sz="2400" dirty="0">
                <a:latin typeface="Times New Roman" panose="02020603050405020304" charset="0"/>
              </a:rPr>
              <a:t>	</a:t>
            </a:r>
            <a:r>
              <a:rPr lang="zh-CN" altLang="en-US" sz="2000" dirty="0">
                <a:latin typeface="Times New Roman" panose="02020603050405020304" charset="0"/>
              </a:rPr>
              <a:t>because it applies accumulated knowledge to the world,</a:t>
            </a:r>
            <a:endParaRPr lang="zh-CN" altLang="en-US" sz="2000" dirty="0">
              <a:latin typeface="Times New Roman" panose="02020603050405020304" charset="0"/>
            </a:endParaRPr>
          </a:p>
          <a:p>
            <a:pPr eaLnBrk="1">
              <a:lnSpc>
                <a:spcPct val="85000"/>
              </a:lnSpc>
              <a:buNone/>
            </a:pPr>
            <a:r>
              <a:rPr lang="zh-CN" altLang="en-US" sz="2000" dirty="0">
                <a:latin typeface="Times New Roman" panose="02020603050405020304" charset="0"/>
              </a:rPr>
              <a:t>	because it requires skill and ingenuity, and especially,</a:t>
            </a:r>
            <a:endParaRPr lang="zh-CN" altLang="en-US" sz="2000" dirty="0">
              <a:latin typeface="Times New Roman" panose="02020603050405020304" charset="0"/>
            </a:endParaRPr>
          </a:p>
          <a:p>
            <a:pPr eaLnBrk="1">
              <a:lnSpc>
                <a:spcPct val="85000"/>
              </a:lnSpc>
              <a:buNone/>
            </a:pPr>
            <a:r>
              <a:rPr lang="zh-CN" altLang="en-US" sz="2000" dirty="0">
                <a:latin typeface="Times New Roman" panose="02020603050405020304" charset="0"/>
              </a:rPr>
              <a:t>	because it produces objects of beauty.</a:t>
            </a:r>
            <a:endParaRPr lang="zh-CN" altLang="en-US" sz="2000" dirty="0">
              <a:latin typeface="Times New Roman" panose="02020603050405020304" charset="0"/>
            </a:endParaRPr>
          </a:p>
          <a:p>
            <a:pPr eaLnBrk="1">
              <a:lnSpc>
                <a:spcPct val="85000"/>
              </a:lnSpc>
              <a:buNone/>
            </a:pPr>
            <a:endParaRPr lang="zh-CN" altLang="en-US" sz="2000" dirty="0">
              <a:latin typeface="Times New Roman" panose="02020603050405020304" charset="0"/>
            </a:endParaRPr>
          </a:p>
          <a:p>
            <a:pPr eaLnBrk="1">
              <a:lnSpc>
                <a:spcPct val="85000"/>
              </a:lnSpc>
              <a:buNone/>
            </a:pPr>
            <a:r>
              <a:rPr lang="zh-CN" altLang="en-US" sz="2000" dirty="0">
                <a:latin typeface="Times New Roman" panose="02020603050405020304" charset="0"/>
                <a:ea typeface="Times New Roman" panose="02020603050405020304" charset="0"/>
              </a:rPr>
              <a:t>—</a:t>
            </a:r>
            <a:r>
              <a:rPr lang="zh-CN" altLang="en-US" sz="2000" dirty="0">
                <a:latin typeface="Times New Roman" panose="02020603050405020304" charset="0"/>
              </a:rPr>
              <a:t>Donald E. Knuth (Knuth, 1974)</a:t>
            </a:r>
            <a:endParaRPr lang="zh-CN" altLang="en-US" sz="2000" dirty="0">
              <a:latin typeface="Times New Roman" panose="02020603050405020304" charset="0"/>
            </a:endParaRPr>
          </a:p>
          <a:p>
            <a:pPr eaLnBrk="1">
              <a:lnSpc>
                <a:spcPct val="85000"/>
              </a:lnSpc>
              <a:buNone/>
            </a:pPr>
            <a:endParaRPr lang="zh-CN" altLang="en-US" sz="2000" dirty="0">
              <a:latin typeface="Times New Roman" panose="02020603050405020304" charset="0"/>
            </a:endParaRPr>
          </a:p>
          <a:p>
            <a:pPr eaLnBrk="1">
              <a:lnSpc>
                <a:spcPct val="85000"/>
              </a:lnSpc>
              <a:buNone/>
            </a:pPr>
            <a:endParaRPr lang="zh-CN" altLang="en-US" sz="1600" dirty="0">
              <a:solidFill>
                <a:schemeClr val="bg2"/>
              </a:solidFill>
              <a:latin typeface="Times New Roman" panose="02020603050405020304" charset="0"/>
              <a:ea typeface="Times New Roman" panose="02020603050405020304" charset="0"/>
            </a:endParaRPr>
          </a:p>
        </p:txBody>
      </p:sp>
      <p:sp>
        <p:nvSpPr>
          <p:cNvPr id="22532" name="Slide Number Placeholder 5"/>
          <p:cNvSpPr txBox="1">
            <a:spLocks noGrp="1"/>
          </p:cNvSpPr>
          <p:nvPr/>
        </p:nvSpPr>
        <p:spPr>
          <a:xfrm>
            <a:off x="7227888" y="6886575"/>
            <a:ext cx="2346325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algn="r" defTabSz="449580" hangingPunct="0">
              <a:lnSpc>
                <a:spcPct val="116000"/>
              </a:lnSpc>
              <a:tabLst>
                <a:tab pos="723900" algn="l"/>
                <a:tab pos="1447800" algn="l"/>
                <a:tab pos="2171700" algn="l"/>
              </a:tabLst>
            </a:pPr>
            <a:fld id="{9A0DB2DC-4C9A-4742-B13C-FB6460FD3503}" type="slidenum">
              <a:rPr lang="en-GB" altLang="en-US" sz="1200" dirty="0">
                <a:latin typeface="Comic Sans MS" panose="030F0702030302020204" pitchFamily="2" charset="0"/>
                <a:ea typeface="宋体" panose="02010600030101010101" pitchFamily="2" charset="-122"/>
              </a:rPr>
            </a:fld>
            <a:endParaRPr lang="en-GB" altLang="en-US" sz="12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2533" name="Date Placeholder 7"/>
          <p:cNvSpPr txBox="1">
            <a:spLocks noGrp="1"/>
          </p:cNvSpPr>
          <p:nvPr/>
        </p:nvSpPr>
        <p:spPr>
          <a:xfrm>
            <a:off x="144463" y="6886575"/>
            <a:ext cx="3094037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hangingPunct="0">
              <a:lnSpc>
                <a:spcPct val="116000"/>
              </a:lnSpc>
            </a:pPr>
            <a:r>
              <a:rPr lang="en-US" altLang="zh-CN" sz="1000" dirty="0">
                <a:latin typeface="Comic Sans MS" panose="030F0702030302020204" pitchFamily="2" charset="0"/>
                <a:ea typeface="宋体" panose="02010600030101010101" pitchFamily="2" charset="-122"/>
              </a:rPr>
              <a:t>School of Information and Software Engineering</a:t>
            </a:r>
            <a:endParaRPr lang="en-GB" altLang="en-US" sz="10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0482" name="Rectangle 2"/>
          <p:cNvSpPr>
            <a:spLocks noGrp="1"/>
          </p:cNvSpPr>
          <p:nvPr/>
        </p:nvSpPr>
        <p:spPr>
          <a:xfrm>
            <a:off x="503238" y="301625"/>
            <a:ext cx="7848600" cy="922338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/>
          <a:lstStyle>
            <a:lvl1pPr marL="0" lvl="0" indent="0" algn="l" defTabSz="44958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charset="0"/>
              <a:buNone/>
              <a:defRPr sz="4000" b="0" i="0" u="none" kern="1200" baseline="0">
                <a:solidFill>
                  <a:srgbClr val="000000"/>
                </a:solidFill>
                <a:latin typeface="+mj-lt"/>
                <a:ea typeface="楷体_GB2312" panose="02010609030101010101" pitchFamily="1" charset="-122"/>
                <a:cs typeface="+mj-cs"/>
              </a:defRPr>
            </a:lvl1pPr>
          </a:lstStyle>
          <a:p>
            <a:pPr defTabSz="449580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US" altLang="zh-CN">
                <a:latin typeface="Times New Roman" panose="02020603050405020304" charset="0"/>
                <a:sym typeface="+mn-ea"/>
              </a:rPr>
              <a:t>About Knuth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2065" y="-4445"/>
            <a:ext cx="10073640" cy="7609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0010" y="52705"/>
            <a:ext cx="7898765" cy="74536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2065" y="-4445"/>
            <a:ext cx="10073640" cy="7609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85" y="494665"/>
            <a:ext cx="9876155" cy="62147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2065" y="-4445"/>
            <a:ext cx="10073640" cy="7609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197434" y="7058420"/>
            <a:ext cx="36857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https://www.tiobe.com/tiobe-index/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260060" y="6334077"/>
            <a:ext cx="7560502" cy="347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/>
              <a:t>https://spectrum.ieee.org/top-programming-languages-2022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95985"/>
            <a:ext cx="10050780" cy="34093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" y="1268730"/>
            <a:ext cx="9251315" cy="3641090"/>
          </a:xfrm>
          <a:prstGeom prst="rect">
            <a:avLst/>
          </a:prstGeom>
        </p:spPr>
      </p:pic>
      <p:sp>
        <p:nvSpPr>
          <p:cNvPr id="5121" name="Footer Placeholder 4"/>
          <p:cNvSpPr txBox="1">
            <a:spLocks noGrp="1"/>
          </p:cNvSpPr>
          <p:nvPr/>
        </p:nvSpPr>
        <p:spPr>
          <a:xfrm>
            <a:off x="3448050" y="6886575"/>
            <a:ext cx="3194050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algn="ctr" defTabSz="449580" hangingPunct="0">
              <a:lnSpc>
                <a:spcPct val="11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n-GB" altLang="en-US" sz="1000" dirty="0">
                <a:latin typeface="Comic Sans MS" panose="030F0702030302020204" pitchFamily="2" charset="0"/>
                <a:ea typeface="宋体" panose="02010600030101010101" pitchFamily="2" charset="-122"/>
              </a:rPr>
              <a:t>Zhou, Erqiang</a:t>
            </a:r>
            <a:endParaRPr lang="en-GB" altLang="en-US" sz="10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5122" name="Rectangle 2"/>
          <p:cNvSpPr>
            <a:spLocks noGrp="1"/>
          </p:cNvSpPr>
          <p:nvPr>
            <p:ph type="title"/>
          </p:nvPr>
        </p:nvSpPr>
        <p:spPr>
          <a:xfrm>
            <a:off x="503238" y="301625"/>
            <a:ext cx="7848600" cy="922338"/>
          </a:xfrm>
        </p:spPr>
        <p:txBody>
          <a:bodyPr wrap="square" lIns="0" tIns="0" rIns="0" bIns="0" anchor="ctr" anchorCtr="0"/>
          <a:lstStyle/>
          <a:p>
            <a:pPr defTabSz="449580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x-none" altLang="zh-CN" b="1" dirty="0"/>
              <a:t>Computer Science?</a:t>
            </a:r>
            <a:endParaRPr lang="x-none" altLang="zh-CN" b="1" dirty="0"/>
          </a:p>
        </p:txBody>
      </p:sp>
      <p:sp>
        <p:nvSpPr>
          <p:cNvPr id="5124" name="Slide Number Placeholder 6"/>
          <p:cNvSpPr txBox="1">
            <a:spLocks noGrp="1"/>
          </p:cNvSpPr>
          <p:nvPr/>
        </p:nvSpPr>
        <p:spPr>
          <a:xfrm>
            <a:off x="7227888" y="6886575"/>
            <a:ext cx="2346325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algn="r" defTabSz="449580" hangingPunct="0">
              <a:lnSpc>
                <a:spcPct val="116000"/>
              </a:lnSpc>
              <a:tabLst>
                <a:tab pos="723900" algn="l"/>
                <a:tab pos="1447800" algn="l"/>
                <a:tab pos="2171700" algn="l"/>
              </a:tabLst>
            </a:pPr>
            <a:fld id="{9A0DB2DC-4C9A-4742-B13C-FB6460FD3503}" type="slidenum">
              <a:rPr lang="en-GB" altLang="en-US" sz="1200" dirty="0">
                <a:latin typeface="Comic Sans MS" panose="030F0702030302020204" pitchFamily="2" charset="0"/>
                <a:ea typeface="宋体" panose="02010600030101010101" pitchFamily="2" charset="-122"/>
              </a:rPr>
            </a:fld>
            <a:endParaRPr lang="en-GB" altLang="en-US" sz="12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5125" name="Date Placeholder 7"/>
          <p:cNvSpPr txBox="1">
            <a:spLocks noGrp="1"/>
          </p:cNvSpPr>
          <p:nvPr/>
        </p:nvSpPr>
        <p:spPr>
          <a:xfrm>
            <a:off x="144463" y="6886575"/>
            <a:ext cx="3094037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hangingPunct="0">
              <a:lnSpc>
                <a:spcPct val="116000"/>
              </a:lnSpc>
            </a:pPr>
            <a:r>
              <a:rPr lang="en-US" altLang="zh-CN" sz="1000" dirty="0">
                <a:latin typeface="Comic Sans MS" panose="030F0702030302020204" pitchFamily="2" charset="0"/>
                <a:ea typeface="宋体" panose="02010600030101010101" pitchFamily="2" charset="-122"/>
              </a:rPr>
              <a:t>School of Information and Software Engineering</a:t>
            </a:r>
            <a:endParaRPr lang="en-GB" altLang="en-US" sz="10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" y="4862195"/>
            <a:ext cx="9841230" cy="269748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Footer Placeholder 4"/>
          <p:cNvSpPr txBox="1">
            <a:spLocks noGrp="1"/>
          </p:cNvSpPr>
          <p:nvPr/>
        </p:nvSpPr>
        <p:spPr>
          <a:xfrm>
            <a:off x="3448050" y="6886575"/>
            <a:ext cx="3194050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algn="ctr" defTabSz="449580" hangingPunct="0">
              <a:lnSpc>
                <a:spcPct val="11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n-GB" altLang="en-US" sz="1000" dirty="0">
                <a:latin typeface="Comic Sans MS" panose="030F0702030302020204" pitchFamily="2" charset="0"/>
                <a:ea typeface="宋体" panose="02010600030101010101" pitchFamily="2" charset="-122"/>
              </a:rPr>
              <a:t>Zhou, Erqiang</a:t>
            </a:r>
            <a:endParaRPr lang="en-GB" altLang="en-US" sz="10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503238" y="301625"/>
            <a:ext cx="7848600" cy="922338"/>
          </a:xfrm>
        </p:spPr>
        <p:txBody>
          <a:bodyPr wrap="square" lIns="0" tIns="0" rIns="0" bIns="0" anchor="ctr" anchorCtr="0"/>
          <a:lstStyle/>
          <a:p>
            <a:pPr defTabSz="449580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zh-CN" altLang="en-US" dirty="0"/>
              <a:t>课程介绍</a:t>
            </a:r>
            <a:endParaRPr lang="zh-CN" altLang="en-US" dirty="0"/>
          </a:p>
        </p:txBody>
      </p:sp>
      <p:sp>
        <p:nvSpPr>
          <p:cNvPr id="6147" name="Rectangle 3"/>
          <p:cNvSpPr>
            <a:spLocks noGrp="1"/>
          </p:cNvSpPr>
          <p:nvPr>
            <p:ph type="body"/>
          </p:nvPr>
        </p:nvSpPr>
        <p:spPr>
          <a:xfrm>
            <a:off x="179388" y="1395413"/>
            <a:ext cx="9070975" cy="5048250"/>
          </a:xfrm>
        </p:spPr>
        <p:txBody>
          <a:bodyPr wrap="square" lIns="0" tIns="22680" rIns="0" bIns="0" anchor="t" anchorCtr="0"/>
          <a:lstStyle/>
          <a:p>
            <a:pPr marL="431800" indent="-323850" defTabSz="449580" eaLnBrk="1"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从一个程序说起</a:t>
            </a:r>
            <a:endParaRPr lang="zh-CN" altLang="en-US" b="1" dirty="0">
              <a:latin typeface="楷体_GB2312" panose="02010609030101010101" pitchFamily="1" charset="-122"/>
              <a:ea typeface="楷体_GB2312" panose="02010609030101010101" pitchFamily="1" charset="-122"/>
            </a:endParaRPr>
          </a:p>
        </p:txBody>
      </p:sp>
      <p:sp>
        <p:nvSpPr>
          <p:cNvPr id="6148" name="Slide Number Placeholder 6"/>
          <p:cNvSpPr txBox="1">
            <a:spLocks noGrp="1"/>
          </p:cNvSpPr>
          <p:nvPr/>
        </p:nvSpPr>
        <p:spPr>
          <a:xfrm>
            <a:off x="7227888" y="6886575"/>
            <a:ext cx="2346325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algn="r" defTabSz="449580" hangingPunct="0">
              <a:lnSpc>
                <a:spcPct val="116000"/>
              </a:lnSpc>
              <a:tabLst>
                <a:tab pos="723900" algn="l"/>
                <a:tab pos="1447800" algn="l"/>
                <a:tab pos="2171700" algn="l"/>
              </a:tabLst>
            </a:pPr>
            <a:fld id="{9A0DB2DC-4C9A-4742-B13C-FB6460FD3503}" type="slidenum">
              <a:rPr lang="en-GB" altLang="en-US" sz="1200" dirty="0">
                <a:latin typeface="Comic Sans MS" panose="030F0702030302020204" pitchFamily="2" charset="0"/>
                <a:ea typeface="宋体" panose="02010600030101010101" pitchFamily="2" charset="-122"/>
              </a:rPr>
            </a:fld>
            <a:endParaRPr lang="en-GB" altLang="en-US" sz="12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6150" name="Picture 8" descr="c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388" y="1935163"/>
            <a:ext cx="7391400" cy="4127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51" name="Rectangle 3"/>
          <p:cNvSpPr txBox="1"/>
          <p:nvPr/>
        </p:nvSpPr>
        <p:spPr>
          <a:xfrm>
            <a:off x="4545013" y="1349375"/>
            <a:ext cx="5445125" cy="3151188"/>
          </a:xfrm>
          <a:prstGeom prst="rect">
            <a:avLst/>
          </a:prstGeom>
          <a:noFill/>
          <a:ln w="9525">
            <a:noFill/>
          </a:ln>
        </p:spPr>
        <p:txBody>
          <a:bodyPr lIns="0" tIns="22680" rIns="0" bIns="0" anchor="t" anchorCtr="0"/>
          <a:lstStyle/>
          <a:p>
            <a:pPr marL="431800" indent="-323850" defTabSz="449580" hangingPunct="0">
              <a:lnSpc>
                <a:spcPct val="95000"/>
              </a:lnSpc>
              <a:spcAft>
                <a:spcPts val="1415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3600" b="1" dirty="0">
                <a:solidFill>
                  <a:srgbClr val="00664D"/>
                </a:solidFill>
                <a:latin typeface="STXingkai" panose="02010800040101010101" charset="-122"/>
                <a:ea typeface="STXingkai" panose="02010800040101010101" charset="-122"/>
                <a:cs typeface="STXingkai" panose="02010800040101010101" charset="-122"/>
              </a:rPr>
              <a:t>三重境界</a:t>
            </a:r>
            <a:endParaRPr lang="en-US" altLang="zh-CN" sz="3600" b="1" dirty="0">
              <a:solidFill>
                <a:srgbClr val="00664D"/>
              </a:solidFill>
              <a:latin typeface="STXingkai" panose="02010800040101010101" charset="-122"/>
              <a:ea typeface="STXingkai" panose="02010800040101010101" charset="-122"/>
              <a:cs typeface="STXingkai" panose="02010800040101010101" charset="-122"/>
            </a:endParaRPr>
          </a:p>
          <a:p>
            <a:pPr marL="431800" indent="-323850" defTabSz="449580" hangingPunct="0">
              <a:lnSpc>
                <a:spcPct val="95000"/>
              </a:lnSpc>
              <a:spcAft>
                <a:spcPts val="1415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3600" b="1" dirty="0">
                <a:solidFill>
                  <a:srgbClr val="00B050"/>
                </a:solidFill>
                <a:latin typeface="STXingkai" panose="02010800040101010101" charset="-122"/>
                <a:ea typeface="STXingkai" panose="02010800040101010101" charset="-122"/>
                <a:cs typeface="STXingkai" panose="02010800040101010101" charset="-122"/>
              </a:rPr>
              <a:t>看山是山，看水是水</a:t>
            </a:r>
            <a:endParaRPr lang="en-US" altLang="zh-CN" sz="3600" b="1" dirty="0">
              <a:solidFill>
                <a:srgbClr val="00B050"/>
              </a:solidFill>
              <a:latin typeface="STXingkai" panose="02010800040101010101" charset="-122"/>
              <a:ea typeface="STXingkai" panose="02010800040101010101" charset="-122"/>
              <a:cs typeface="STXingkai" panose="02010800040101010101" charset="-122"/>
            </a:endParaRPr>
          </a:p>
          <a:p>
            <a:pPr marL="431800" indent="-323850" defTabSz="449580" hangingPunct="0">
              <a:lnSpc>
                <a:spcPct val="95000"/>
              </a:lnSpc>
              <a:spcAft>
                <a:spcPts val="1415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3600" b="1" dirty="0">
                <a:solidFill>
                  <a:srgbClr val="00B050"/>
                </a:solidFill>
                <a:latin typeface="STXingkai" panose="02010800040101010101" charset="-122"/>
                <a:ea typeface="STXingkai" panose="02010800040101010101" charset="-122"/>
                <a:cs typeface="STXingkai" panose="02010800040101010101" charset="-122"/>
              </a:rPr>
              <a:t>看山不是山，看水不是水</a:t>
            </a:r>
            <a:endParaRPr lang="en-US" altLang="zh-CN" sz="3600" b="1" dirty="0">
              <a:solidFill>
                <a:srgbClr val="00B050"/>
              </a:solidFill>
              <a:latin typeface="STXingkai" panose="02010800040101010101" charset="-122"/>
              <a:ea typeface="STXingkai" panose="02010800040101010101" charset="-122"/>
              <a:cs typeface="STXingkai" panose="02010800040101010101" charset="-122"/>
            </a:endParaRPr>
          </a:p>
          <a:p>
            <a:pPr marL="431800" indent="-323850" defTabSz="449580" hangingPunct="0">
              <a:lnSpc>
                <a:spcPct val="95000"/>
              </a:lnSpc>
              <a:spcAft>
                <a:spcPts val="1415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3600" b="1" dirty="0">
                <a:solidFill>
                  <a:srgbClr val="00664D"/>
                </a:solidFill>
                <a:latin typeface="STXingkai" panose="02010800040101010101" charset="-122"/>
                <a:ea typeface="STXingkai" panose="02010800040101010101" charset="-122"/>
                <a:cs typeface="STXingkai" panose="02010800040101010101" charset="-122"/>
              </a:rPr>
              <a:t>如何做到？</a:t>
            </a:r>
            <a:endParaRPr lang="zh-CN" altLang="en-US" sz="4000" b="1" dirty="0">
              <a:solidFill>
                <a:srgbClr val="00B050"/>
              </a:solidFill>
              <a:latin typeface="STXingkai" panose="02010800040101010101" charset="-122"/>
              <a:ea typeface="STXingkai" panose="02010800040101010101" charset="-122"/>
              <a:cs typeface="STXingkai" panose="02010800040101010101" charset="-122"/>
            </a:endParaRPr>
          </a:p>
        </p:txBody>
      </p:sp>
      <p:sp>
        <p:nvSpPr>
          <p:cNvPr id="6152" name="Rectangle 3"/>
          <p:cNvSpPr txBox="1"/>
          <p:nvPr/>
        </p:nvSpPr>
        <p:spPr>
          <a:xfrm>
            <a:off x="495300" y="4365625"/>
            <a:ext cx="8910638" cy="2428875"/>
          </a:xfrm>
          <a:prstGeom prst="rect">
            <a:avLst/>
          </a:prstGeom>
          <a:noFill/>
          <a:ln w="9525">
            <a:noFill/>
          </a:ln>
        </p:spPr>
        <p:txBody>
          <a:bodyPr lIns="0" tIns="22680" rIns="0" bIns="0" anchor="t" anchorCtr="0"/>
          <a:lstStyle/>
          <a:p>
            <a:pPr marL="431800" indent="-323850" defTabSz="449580" hangingPunct="0">
              <a:lnSpc>
                <a:spcPct val="95000"/>
              </a:lnSpc>
              <a:spcAft>
                <a:spcPts val="1415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3200" b="1" dirty="0">
                <a:solidFill>
                  <a:srgbClr val="00B050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注释是什么时候处理的？</a:t>
            </a:r>
            <a:endParaRPr lang="en-US" altLang="zh-CN" sz="3200" b="1" dirty="0">
              <a:solidFill>
                <a:srgbClr val="00B050"/>
              </a:solidFill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431800" indent="-323850" defTabSz="449580" hangingPunct="0">
              <a:lnSpc>
                <a:spcPct val="95000"/>
              </a:lnSpc>
              <a:spcAft>
                <a:spcPts val="1415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sz="3200" b="1" dirty="0">
                <a:solidFill>
                  <a:srgbClr val="00B050"/>
                </a:solidFill>
                <a:latin typeface="Times New Roman" panose="02020603050405020304" charset="0"/>
                <a:ea typeface="楷体_GB2312" panose="02010609030101010101" pitchFamily="1" charset="-122"/>
              </a:rPr>
              <a:t>#include&lt;stdio.h&gt;</a:t>
            </a:r>
            <a:r>
              <a:rPr lang="zh-CN" altLang="en-US" sz="3200" b="1" dirty="0">
                <a:solidFill>
                  <a:srgbClr val="00B050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是什么意思？</a:t>
            </a:r>
            <a:endParaRPr lang="en-US" altLang="zh-CN" sz="3200" b="1" dirty="0">
              <a:solidFill>
                <a:srgbClr val="00B050"/>
              </a:solidFill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431800" indent="-323850" defTabSz="449580" hangingPunct="0">
              <a:lnSpc>
                <a:spcPct val="95000"/>
              </a:lnSpc>
              <a:spcAft>
                <a:spcPts val="1415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3200" b="1" dirty="0">
                <a:solidFill>
                  <a:srgbClr val="00B050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把</a:t>
            </a:r>
            <a:r>
              <a:rPr lang="en-US" altLang="zh-CN" sz="3200" b="1" dirty="0">
                <a:solidFill>
                  <a:srgbClr val="00B050"/>
                </a:solidFill>
                <a:latin typeface="Times New Roman" panose="02020603050405020304" charset="0"/>
                <a:ea typeface="楷体_GB2312" panose="02010609030101010101" pitchFamily="1" charset="-122"/>
              </a:rPr>
              <a:t>stdio</a:t>
            </a:r>
            <a:r>
              <a:rPr lang="zh-CN" altLang="en-US" sz="3200" b="1" dirty="0">
                <a:solidFill>
                  <a:srgbClr val="00B050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包含进来意味着什么？</a:t>
            </a:r>
            <a:endParaRPr lang="en-US" altLang="zh-CN" sz="3200" b="1" dirty="0">
              <a:solidFill>
                <a:srgbClr val="00B050"/>
              </a:solidFill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431800" indent="-323850" defTabSz="449580" hangingPunct="0">
              <a:lnSpc>
                <a:spcPct val="95000"/>
              </a:lnSpc>
              <a:spcAft>
                <a:spcPts val="1415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3200" b="1" dirty="0">
                <a:solidFill>
                  <a:srgbClr val="00B050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是否必须定义</a:t>
            </a:r>
            <a:r>
              <a:rPr lang="en-US" altLang="zh-CN" sz="3200" b="1" dirty="0">
                <a:solidFill>
                  <a:srgbClr val="00B050"/>
                </a:solidFill>
                <a:latin typeface="Times New Roman" panose="02020603050405020304" charset="0"/>
                <a:ea typeface="楷体_GB2312" panose="02010609030101010101" pitchFamily="1" charset="-122"/>
              </a:rPr>
              <a:t>main</a:t>
            </a:r>
            <a:r>
              <a:rPr lang="zh-CN" altLang="en-US" sz="3200" b="1" dirty="0">
                <a:solidFill>
                  <a:srgbClr val="00B050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函数？由谁来决定？</a:t>
            </a:r>
            <a:endParaRPr lang="en-US" altLang="zh-CN" sz="3200" b="1" dirty="0">
              <a:solidFill>
                <a:srgbClr val="00B050"/>
              </a:solidFill>
              <a:latin typeface="楷体_GB2312" panose="02010609030101010101" pitchFamily="1" charset="-122"/>
              <a:ea typeface="楷体_GB2312" panose="02010609030101010101" pitchFamily="1" charset="-122"/>
            </a:endParaRPr>
          </a:p>
        </p:txBody>
      </p:sp>
      <p:sp>
        <p:nvSpPr>
          <p:cNvPr id="6153" name="Rounded Rectangle 12"/>
          <p:cNvSpPr/>
          <p:nvPr/>
        </p:nvSpPr>
        <p:spPr>
          <a:xfrm>
            <a:off x="7289800" y="3375025"/>
            <a:ext cx="2386013" cy="719138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lstStyle/>
          <a:p>
            <a:pPr indent="0" algn="ctr" hangingPunct="0"/>
            <a:r>
              <a:rPr lang="zh-CN" altLang="en-US" sz="4000" b="1" dirty="0">
                <a:solidFill>
                  <a:srgbClr val="FF0000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提问！！</a:t>
            </a:r>
            <a:endParaRPr lang="zh-CN" altLang="en-US" sz="4000" b="1" dirty="0">
              <a:solidFill>
                <a:srgbClr val="FF0000"/>
              </a:solidFill>
              <a:latin typeface="楷体_GB2312" panose="02010609030101010101" pitchFamily="1" charset="-122"/>
              <a:ea typeface="楷体_GB2312" panose="02010609030101010101" pitchFamily="1" charset="-122"/>
            </a:endParaRPr>
          </a:p>
        </p:txBody>
      </p:sp>
      <p:sp>
        <p:nvSpPr>
          <p:cNvPr id="2" name="Date Placeholder 15"/>
          <p:cNvSpPr txBox="1">
            <a:spLocks noGrp="1"/>
          </p:cNvSpPr>
          <p:nvPr/>
        </p:nvSpPr>
        <p:spPr>
          <a:xfrm>
            <a:off x="144463" y="6886575"/>
            <a:ext cx="3094037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hangingPunct="0">
              <a:lnSpc>
                <a:spcPct val="116000"/>
              </a:lnSpc>
            </a:pPr>
            <a:r>
              <a:rPr lang="en-US" altLang="zh-CN" sz="1000" dirty="0">
                <a:latin typeface="Comic Sans MS" panose="030F0702030302020204" pitchFamily="2" charset="0"/>
                <a:ea typeface="宋体" panose="02010600030101010101" pitchFamily="2" charset="-122"/>
              </a:rPr>
              <a:t>School of Information and Software Engineering</a:t>
            </a:r>
            <a:endParaRPr lang="en-GB" altLang="en-US" sz="10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615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869E-6 2.65323E-6 L -0.179 -0.13015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00" y="-5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6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1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6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6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6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6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500" fill="hold"/>
                                        <p:tgtEl>
                                          <p:spTgt spid="6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1" grpId="0" build="allAtOnce"/>
      <p:bldP spid="615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6"/>
          <p:cNvSpPr/>
          <p:nvPr/>
        </p:nvSpPr>
        <p:spPr>
          <a:xfrm>
            <a:off x="630238" y="4094163"/>
            <a:ext cx="6794500" cy="676275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lstStyle/>
          <a:p>
            <a:pPr indent="0" hangingPunc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Footer Placeholder 4"/>
          <p:cNvSpPr txBox="1">
            <a:spLocks noGrp="1"/>
          </p:cNvSpPr>
          <p:nvPr/>
        </p:nvSpPr>
        <p:spPr>
          <a:xfrm>
            <a:off x="3448050" y="6886575"/>
            <a:ext cx="3194050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algn="ctr" defTabSz="449580" hangingPunct="0">
              <a:lnSpc>
                <a:spcPct val="11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n-GB" altLang="en-US" sz="1000" dirty="0">
                <a:latin typeface="Comic Sans MS" panose="030F0702030302020204" pitchFamily="2" charset="0"/>
                <a:ea typeface="宋体" panose="02010600030101010101" pitchFamily="2" charset="-122"/>
              </a:rPr>
              <a:t>Zhou, Erqiang</a:t>
            </a:r>
            <a:endParaRPr lang="en-GB" altLang="en-US" sz="10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7171" name="Rectangle 2"/>
          <p:cNvSpPr>
            <a:spLocks noGrp="1"/>
          </p:cNvSpPr>
          <p:nvPr>
            <p:ph type="title"/>
          </p:nvPr>
        </p:nvSpPr>
        <p:spPr>
          <a:xfrm>
            <a:off x="503238" y="301625"/>
            <a:ext cx="7848600" cy="922338"/>
          </a:xfrm>
        </p:spPr>
        <p:txBody>
          <a:bodyPr wrap="square" lIns="0" tIns="0" rIns="0" bIns="0" anchor="ctr" anchorCtr="0"/>
          <a:lstStyle/>
          <a:p>
            <a:pPr defTabSz="449580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zh-CN" altLang="en-US" dirty="0"/>
              <a:t>课程介绍</a:t>
            </a:r>
            <a:endParaRPr lang="zh-CN" altLang="en-US" dirty="0"/>
          </a:p>
        </p:txBody>
      </p:sp>
      <p:sp>
        <p:nvSpPr>
          <p:cNvPr id="7172" name="Rectangle 3"/>
          <p:cNvSpPr>
            <a:spLocks noGrp="1"/>
          </p:cNvSpPr>
          <p:nvPr>
            <p:ph type="body"/>
          </p:nvPr>
        </p:nvSpPr>
        <p:spPr>
          <a:xfrm>
            <a:off x="179388" y="1395413"/>
            <a:ext cx="9070975" cy="5048250"/>
          </a:xfrm>
        </p:spPr>
        <p:txBody>
          <a:bodyPr wrap="square" lIns="0" tIns="22680" rIns="0" bIns="0" anchor="t" anchorCtr="0"/>
          <a:lstStyle/>
          <a:p>
            <a:pPr marL="431800" indent="-323850" defTabSz="449580" eaLnBrk="1"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从一个程序说起</a:t>
            </a:r>
            <a:endParaRPr lang="zh-CN" altLang="en-US" b="1" dirty="0">
              <a:latin typeface="楷体_GB2312" panose="02010609030101010101" pitchFamily="1" charset="-122"/>
              <a:ea typeface="楷体_GB2312" panose="02010609030101010101" pitchFamily="1" charset="-122"/>
            </a:endParaRPr>
          </a:p>
        </p:txBody>
      </p:sp>
      <p:sp>
        <p:nvSpPr>
          <p:cNvPr id="7173" name="Slide Number Placeholder 6"/>
          <p:cNvSpPr txBox="1">
            <a:spLocks noGrp="1"/>
          </p:cNvSpPr>
          <p:nvPr/>
        </p:nvSpPr>
        <p:spPr>
          <a:xfrm>
            <a:off x="7227888" y="6886575"/>
            <a:ext cx="2346325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algn="r" defTabSz="449580" hangingPunct="0">
              <a:lnSpc>
                <a:spcPct val="116000"/>
              </a:lnSpc>
              <a:tabLst>
                <a:tab pos="723900" algn="l"/>
                <a:tab pos="1447800" algn="l"/>
                <a:tab pos="2171700" algn="l"/>
              </a:tabLst>
            </a:pPr>
            <a:fld id="{9A0DB2DC-4C9A-4742-B13C-FB6460FD3503}" type="slidenum">
              <a:rPr lang="en-GB" altLang="en-US" sz="1200" dirty="0">
                <a:latin typeface="Comic Sans MS" panose="030F0702030302020204" pitchFamily="2" charset="0"/>
                <a:ea typeface="宋体" panose="02010600030101010101" pitchFamily="2" charset="-122"/>
              </a:rPr>
            </a:fld>
            <a:endParaRPr lang="en-GB" altLang="en-US" sz="12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7174" name="Picture 8" descr="c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388" y="1935163"/>
            <a:ext cx="3695700" cy="2063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6" name="Rectangle 3"/>
          <p:cNvSpPr txBox="1"/>
          <p:nvPr/>
        </p:nvSpPr>
        <p:spPr>
          <a:xfrm>
            <a:off x="4049713" y="1792288"/>
            <a:ext cx="5535612" cy="2122487"/>
          </a:xfrm>
          <a:prstGeom prst="rect">
            <a:avLst/>
          </a:prstGeom>
          <a:noFill/>
          <a:ln w="9525">
            <a:noFill/>
          </a:ln>
        </p:spPr>
        <p:txBody>
          <a:bodyPr lIns="0" tIns="22680" rIns="0" bIns="0" anchor="t" anchorCtr="0"/>
          <a:lstStyle/>
          <a:p>
            <a:pPr marL="431800" indent="-323850" defTabSz="449580" hangingPunct="0">
              <a:lnSpc>
                <a:spcPct val="95000"/>
              </a:lnSpc>
              <a:spcAft>
                <a:spcPts val="1415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sz="3600" b="1" dirty="0">
                <a:solidFill>
                  <a:srgbClr val="00B050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printf </a:t>
            </a:r>
            <a:r>
              <a:rPr lang="zh-CN" altLang="en-US" sz="3600" b="1" dirty="0">
                <a:solidFill>
                  <a:srgbClr val="00B050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的代码在哪里？</a:t>
            </a:r>
            <a:endParaRPr lang="en-US" altLang="zh-CN" sz="3600" b="1" dirty="0">
              <a:solidFill>
                <a:srgbClr val="00B050"/>
              </a:solidFill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431800" indent="-323850" defTabSz="449580" hangingPunct="0">
              <a:lnSpc>
                <a:spcPct val="95000"/>
              </a:lnSpc>
              <a:spcAft>
                <a:spcPts val="1415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3600" b="1" dirty="0">
                <a:solidFill>
                  <a:srgbClr val="00B050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库函数是如何组织的？</a:t>
            </a:r>
            <a:endParaRPr lang="en-US" altLang="zh-CN" sz="3600" b="1" dirty="0">
              <a:solidFill>
                <a:srgbClr val="00B050"/>
              </a:solidFill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431800" indent="-323850" defTabSz="449580" hangingPunct="0">
              <a:lnSpc>
                <a:spcPct val="95000"/>
              </a:lnSpc>
              <a:spcAft>
                <a:spcPts val="1415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3600" b="1" dirty="0">
                <a:solidFill>
                  <a:srgbClr val="00B050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源程序是如何</a:t>
            </a:r>
            <a:r>
              <a:rPr lang="zh-CN" altLang="en-US" sz="3600" b="1" dirty="0">
                <a:solidFill>
                  <a:srgbClr val="FF0000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存储</a:t>
            </a:r>
            <a:r>
              <a:rPr lang="zh-CN" altLang="en-US" sz="3600" b="1" dirty="0">
                <a:solidFill>
                  <a:srgbClr val="00B050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的？</a:t>
            </a:r>
            <a:endParaRPr lang="en-US" altLang="zh-CN" sz="3600" b="1" dirty="0">
              <a:solidFill>
                <a:srgbClr val="00B050"/>
              </a:solidFill>
              <a:latin typeface="楷体_GB2312" panose="02010609030101010101" pitchFamily="1" charset="-122"/>
              <a:ea typeface="楷体_GB2312" panose="02010609030101010101" pitchFamily="1" charset="-122"/>
            </a:endParaRPr>
          </a:p>
        </p:txBody>
      </p:sp>
      <p:sp>
        <p:nvSpPr>
          <p:cNvPr id="3" name="Date Placeholder 13"/>
          <p:cNvSpPr txBox="1">
            <a:spLocks noGrp="1"/>
          </p:cNvSpPr>
          <p:nvPr/>
        </p:nvSpPr>
        <p:spPr>
          <a:xfrm>
            <a:off x="144463" y="6886575"/>
            <a:ext cx="3094037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hangingPunct="0">
              <a:lnSpc>
                <a:spcPct val="116000"/>
              </a:lnSpc>
            </a:pPr>
            <a:r>
              <a:rPr lang="en-US" altLang="zh-CN" sz="1000" dirty="0">
                <a:latin typeface="Comic Sans MS" panose="030F0702030302020204" pitchFamily="2" charset="0"/>
                <a:ea typeface="宋体" panose="02010600030101010101" pitchFamily="2" charset="-122"/>
              </a:rPr>
              <a:t>School of Information and Software Engineering</a:t>
            </a:r>
            <a:endParaRPr lang="en-GB" altLang="en-US" sz="10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7178" name="Rectangle 3"/>
          <p:cNvSpPr txBox="1"/>
          <p:nvPr/>
        </p:nvSpPr>
        <p:spPr>
          <a:xfrm>
            <a:off x="495300" y="4140200"/>
            <a:ext cx="9224963" cy="2430463"/>
          </a:xfrm>
          <a:prstGeom prst="rect">
            <a:avLst/>
          </a:prstGeom>
          <a:noFill/>
          <a:ln w="9525">
            <a:noFill/>
          </a:ln>
        </p:spPr>
        <p:txBody>
          <a:bodyPr lIns="0" tIns="22680" rIns="0" bIns="0" anchor="t" anchorCtr="0"/>
          <a:lstStyle/>
          <a:p>
            <a:pPr marL="431800" indent="-323850" defTabSz="449580" hangingPunct="0">
              <a:lnSpc>
                <a:spcPct val="95000"/>
              </a:lnSpc>
              <a:spcAft>
                <a:spcPts val="1415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3200" b="1" dirty="0">
                <a:solidFill>
                  <a:srgbClr val="00B050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源程序是如何</a:t>
            </a:r>
            <a:r>
              <a:rPr lang="zh-CN" altLang="en-US" sz="3200" b="1" dirty="0">
                <a:solidFill>
                  <a:srgbClr val="FF0000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转化为</a:t>
            </a:r>
            <a:r>
              <a:rPr lang="zh-CN" altLang="en-US" sz="3200" b="1" dirty="0">
                <a:solidFill>
                  <a:srgbClr val="00B050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可执行文件的？</a:t>
            </a:r>
            <a:endParaRPr lang="en-US" altLang="zh-CN" sz="3200" b="1" dirty="0">
              <a:solidFill>
                <a:srgbClr val="00B050"/>
              </a:solidFill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431800" indent="-323850" defTabSz="449580" hangingPunct="0">
              <a:lnSpc>
                <a:spcPct val="95000"/>
              </a:lnSpc>
              <a:spcAft>
                <a:spcPts val="1415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sz="3200" b="1" dirty="0">
                <a:solidFill>
                  <a:srgbClr val="00B050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Linux</a:t>
            </a:r>
            <a:r>
              <a:rPr lang="zh-CN" altLang="en-US" sz="3200" b="1" dirty="0">
                <a:solidFill>
                  <a:srgbClr val="00B050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下和</a:t>
            </a:r>
            <a:r>
              <a:rPr lang="en-US" altLang="zh-CN" sz="3200" b="1" dirty="0">
                <a:solidFill>
                  <a:srgbClr val="00B050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Windows</a:t>
            </a:r>
            <a:r>
              <a:rPr lang="zh-CN" altLang="en-US" sz="3200" b="1" dirty="0">
                <a:solidFill>
                  <a:srgbClr val="00B050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下所得到的可执行文件</a:t>
            </a:r>
            <a:r>
              <a:rPr lang="zh-CN" altLang="en-US" sz="3200" b="1" dirty="0">
                <a:solidFill>
                  <a:srgbClr val="FF0000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一样吗</a:t>
            </a:r>
            <a:r>
              <a:rPr lang="zh-CN" altLang="en-US" sz="3200" b="1" dirty="0">
                <a:solidFill>
                  <a:srgbClr val="00B050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？</a:t>
            </a:r>
            <a:endParaRPr lang="zh-CN" altLang="en-US" sz="3200" b="1" dirty="0">
              <a:solidFill>
                <a:srgbClr val="00B050"/>
              </a:solidFill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431800" indent="-323850" defTabSz="449580" hangingPunct="0">
              <a:lnSpc>
                <a:spcPct val="95000"/>
              </a:lnSpc>
              <a:spcAft>
                <a:spcPts val="1415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3200" b="1" dirty="0">
                <a:solidFill>
                  <a:srgbClr val="00B050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可执行文件是如何</a:t>
            </a:r>
            <a:r>
              <a:rPr lang="zh-CN" altLang="en-US" sz="3200" b="1" dirty="0">
                <a:solidFill>
                  <a:srgbClr val="FF0000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存储</a:t>
            </a:r>
            <a:r>
              <a:rPr lang="zh-CN" altLang="en-US" sz="3200" b="1" dirty="0">
                <a:solidFill>
                  <a:srgbClr val="00B050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的？</a:t>
            </a:r>
            <a:endParaRPr lang="zh-CN" altLang="en-US" sz="3200" b="1" dirty="0">
              <a:solidFill>
                <a:srgbClr val="00B050"/>
              </a:solidFill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431800" indent="-323850" defTabSz="449580" hangingPunct="0">
              <a:lnSpc>
                <a:spcPct val="95000"/>
              </a:lnSpc>
              <a:spcAft>
                <a:spcPts val="1415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3200" b="1" dirty="0">
                <a:solidFill>
                  <a:srgbClr val="00B050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可执行文件又是如何</a:t>
            </a:r>
            <a:r>
              <a:rPr lang="zh-CN" altLang="en-US" sz="3200" b="1" dirty="0">
                <a:solidFill>
                  <a:srgbClr val="FF0000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被运行</a:t>
            </a:r>
            <a:r>
              <a:rPr lang="zh-CN" altLang="en-US" sz="3200" b="1" dirty="0">
                <a:solidFill>
                  <a:srgbClr val="00B050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的？</a:t>
            </a:r>
            <a:endParaRPr lang="zh-CN" altLang="en-US" sz="3200" b="1" dirty="0">
              <a:solidFill>
                <a:srgbClr val="00B050"/>
              </a:solidFill>
              <a:latin typeface="楷体_GB2312" panose="02010609030101010101" pitchFamily="1" charset="-122"/>
              <a:ea typeface="楷体_GB2312" panose="02010609030101010101" pitchFamily="1" charset="-122"/>
            </a:endParaRPr>
          </a:p>
        </p:txBody>
      </p:sp>
      <p:sp>
        <p:nvSpPr>
          <p:cNvPr id="7179" name="Rounded Rectangle 15"/>
          <p:cNvSpPr/>
          <p:nvPr/>
        </p:nvSpPr>
        <p:spPr>
          <a:xfrm>
            <a:off x="539750" y="5380038"/>
            <a:ext cx="8323263" cy="1370012"/>
          </a:xfrm>
          <a:prstGeom prst="roundRect">
            <a:avLst>
              <a:gd name="adj" fmla="val 880"/>
            </a:avLst>
          </a:prstGeom>
          <a:solidFill>
            <a:srgbClr val="FFFFCC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lstStyle/>
          <a:p>
            <a:pPr indent="0" hangingPunct="0"/>
            <a:r>
              <a:rPr lang="zh-CN" altLang="en-US" sz="4000" b="1" dirty="0">
                <a:solidFill>
                  <a:srgbClr val="FF0000"/>
                </a:solidFill>
                <a:latin typeface="STXingkai" panose="02010800040101010101" charset="-122"/>
                <a:ea typeface="STXingkai" panose="02010800040101010101" charset="-122"/>
                <a:cs typeface="STXingkai" panose="02010800040101010101" charset="-122"/>
              </a:rPr>
              <a:t>什么是                              </a:t>
            </a:r>
            <a:endParaRPr lang="en-US" altLang="zh-CN" sz="4000" b="1" dirty="0">
              <a:solidFill>
                <a:srgbClr val="FF0000"/>
              </a:solidFill>
              <a:latin typeface="STXingkai" panose="02010800040101010101" charset="-122"/>
              <a:ea typeface="STXingkai" panose="02010800040101010101" charset="-122"/>
              <a:cs typeface="STXingkai" panose="02010800040101010101" charset="-122"/>
            </a:endParaRPr>
          </a:p>
          <a:p>
            <a:pPr indent="0" algn="ctr" hangingPunct="0"/>
            <a:r>
              <a:rPr lang="zh-CN" altLang="en-US" sz="4000" b="1" dirty="0">
                <a:solidFill>
                  <a:srgbClr val="FF0000"/>
                </a:solidFill>
                <a:latin typeface="STXingkai" panose="02010800040101010101" charset="-122"/>
                <a:ea typeface="STXingkai" panose="02010800040101010101" charset="-122"/>
                <a:cs typeface="STXingkai" panose="02010800040101010101" charset="-122"/>
              </a:rPr>
              <a:t>看山还是山，看水还是水？</a:t>
            </a:r>
            <a:endParaRPr lang="zh-CN" altLang="en-US" sz="4000" b="1" dirty="0">
              <a:solidFill>
                <a:srgbClr val="FF0000"/>
              </a:solidFill>
              <a:latin typeface="STXingkai" panose="02010800040101010101" charset="-122"/>
              <a:ea typeface="STXingkai" panose="02010800040101010101" charset="-122"/>
              <a:cs typeface="STXingkai" panose="0201080004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" grpId="0" animBg="1"/>
      <p:bldP spid="717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Footer Placeholder 4"/>
          <p:cNvSpPr txBox="1">
            <a:spLocks noGrp="1"/>
          </p:cNvSpPr>
          <p:nvPr/>
        </p:nvSpPr>
        <p:spPr>
          <a:xfrm>
            <a:off x="3448050" y="6886575"/>
            <a:ext cx="3194050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algn="ctr" defTabSz="449580" hangingPunct="0">
              <a:lnSpc>
                <a:spcPct val="11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n-GB" altLang="en-US" sz="1000" dirty="0">
                <a:latin typeface="Comic Sans MS" panose="030F0702030302020204" pitchFamily="2" charset="0"/>
                <a:ea typeface="宋体" panose="02010600030101010101" pitchFamily="2" charset="-122"/>
              </a:rPr>
              <a:t>Zhou, Erqiang</a:t>
            </a:r>
            <a:endParaRPr lang="en-GB" altLang="en-US" sz="10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8194" name="Rectangle 2"/>
          <p:cNvSpPr>
            <a:spLocks noGrp="1"/>
          </p:cNvSpPr>
          <p:nvPr>
            <p:ph type="title" idx="4294967295"/>
          </p:nvPr>
        </p:nvSpPr>
        <p:spPr>
          <a:xfrm>
            <a:off x="503238" y="301625"/>
            <a:ext cx="7848600" cy="922338"/>
          </a:xfrm>
        </p:spPr>
        <p:txBody>
          <a:bodyPr wrap="square" lIns="0" tIns="0" rIns="0" bIns="0" anchor="ctr" anchorCtr="0"/>
          <a:lstStyle/>
          <a:p>
            <a:pPr defTabSz="449580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zh-CN" altLang="en-US" dirty="0"/>
              <a:t>课程介绍</a:t>
            </a:r>
            <a:endParaRPr lang="zh-CN" altLang="en-US" dirty="0"/>
          </a:p>
        </p:txBody>
      </p:sp>
      <p:sp>
        <p:nvSpPr>
          <p:cNvPr id="8196" name="Rectangle 3"/>
          <p:cNvSpPr>
            <a:spLocks noGrp="1"/>
          </p:cNvSpPr>
          <p:nvPr>
            <p:ph type="body" idx="4294967295"/>
          </p:nvPr>
        </p:nvSpPr>
        <p:spPr>
          <a:xfrm>
            <a:off x="495300" y="1395413"/>
            <a:ext cx="9070975" cy="5354637"/>
          </a:xfrm>
        </p:spPr>
        <p:txBody>
          <a:bodyPr wrap="square" lIns="0" tIns="22680" rIns="0" bIns="0" anchor="t" anchorCtr="0"/>
          <a:lstStyle/>
          <a:p>
            <a:pPr marL="431800" indent="-323850" defTabSz="449580" eaLnBrk="1">
              <a:lnSpc>
                <a:spcPct val="100000"/>
              </a:lnSpc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3200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我们共同的困难</a:t>
            </a:r>
            <a:endParaRPr lang="zh-CN" altLang="en-US" sz="3200" b="1" dirty="0"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431800" indent="-323850" defTabSz="449580" eaLnBrk="1">
              <a:lnSpc>
                <a:spcPct val="100000"/>
              </a:lnSpc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sz="3200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    </a:t>
            </a:r>
            <a:r>
              <a:rPr lang="zh-CN" altLang="en-US" sz="3200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理论抽象、算法多、</a:t>
            </a:r>
            <a:r>
              <a:rPr lang="zh-CN" altLang="en-US" sz="3200" b="1" dirty="0">
                <a:solidFill>
                  <a:srgbClr val="FF0000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成果多</a:t>
            </a:r>
            <a:endParaRPr lang="zh-CN" altLang="en-US" sz="3200" b="1" dirty="0">
              <a:solidFill>
                <a:srgbClr val="FF0000"/>
              </a:solidFill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431800" indent="-323850" defTabSz="449580" eaLnBrk="1">
              <a:lnSpc>
                <a:spcPct val="100000"/>
              </a:lnSpc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3200" b="1" dirty="0">
                <a:solidFill>
                  <a:schemeClr val="tx1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    课程学时：</a:t>
            </a:r>
            <a:r>
              <a:rPr lang="en-US" altLang="zh-CN" sz="3200" b="1" dirty="0">
                <a:solidFill>
                  <a:schemeClr val="tx1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32</a:t>
            </a:r>
            <a:r>
              <a:rPr lang="zh-CN" altLang="en-US" sz="3200" b="1" dirty="0">
                <a:solidFill>
                  <a:schemeClr val="tx1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+16</a:t>
            </a:r>
            <a:r>
              <a:rPr lang="zh-CN" altLang="en-US" sz="3200" b="1" dirty="0" smtClean="0">
                <a:solidFill>
                  <a:schemeClr val="tx1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;</a:t>
            </a:r>
            <a:endParaRPr lang="zh-CN" altLang="en-US" sz="3200" b="1" dirty="0" smtClean="0">
              <a:solidFill>
                <a:srgbClr val="FF0000"/>
              </a:solidFill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431800" indent="-323850" defTabSz="449580" eaLnBrk="1">
              <a:lnSpc>
                <a:spcPct val="100000"/>
              </a:lnSpc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3200" b="1" dirty="0" smtClean="0">
                <a:solidFill>
                  <a:schemeClr val="tx1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    课程要求：知其然，并知其所以然</a:t>
            </a:r>
            <a:endParaRPr lang="zh-CN" altLang="en-US" sz="3200" b="1" dirty="0" smtClean="0">
              <a:solidFill>
                <a:schemeClr val="tx1"/>
              </a:solidFill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431800" indent="-323850" defTabSz="449580" eaLnBrk="1">
              <a:lnSpc>
                <a:spcPct val="100000"/>
              </a:lnSpc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3200" b="1" dirty="0" smtClean="0">
                <a:solidFill>
                  <a:schemeClr val="tx1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         </a:t>
            </a:r>
            <a:r>
              <a:rPr lang="zh-CN" altLang="en-US" sz="3200" b="1" dirty="0">
                <a:solidFill>
                  <a:schemeClr val="tx1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需要</a:t>
            </a:r>
            <a:r>
              <a:rPr lang="zh-CN" altLang="en-US" sz="3200" b="1" dirty="0">
                <a:solidFill>
                  <a:srgbClr val="FF0000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记忆</a:t>
            </a:r>
            <a:r>
              <a:rPr lang="zh-CN" altLang="en-US" sz="3200" b="1" dirty="0">
                <a:solidFill>
                  <a:schemeClr val="tx1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，但更需要</a:t>
            </a:r>
            <a:r>
              <a:rPr lang="zh-CN" altLang="en-US" sz="3200" b="1" dirty="0">
                <a:solidFill>
                  <a:srgbClr val="FF0000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理解与变通</a:t>
            </a:r>
            <a:endParaRPr lang="zh-CN" altLang="en-US" sz="3200" b="1" dirty="0">
              <a:solidFill>
                <a:srgbClr val="FF0000"/>
              </a:solidFill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431800" indent="-323850" defTabSz="449580" eaLnBrk="1">
              <a:lnSpc>
                <a:spcPct val="100000"/>
              </a:lnSpc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3200" b="1" dirty="0">
                <a:solidFill>
                  <a:srgbClr val="FF0000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如果不努力</a:t>
            </a:r>
            <a:endParaRPr lang="en-US" altLang="zh-CN" sz="3200" b="1" dirty="0">
              <a:solidFill>
                <a:srgbClr val="FF0000"/>
              </a:solidFill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431800" indent="-323850" defTabSz="449580" eaLnBrk="1">
              <a:lnSpc>
                <a:spcPct val="100000"/>
              </a:lnSpc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sz="3200" b="1" dirty="0">
                <a:solidFill>
                  <a:srgbClr val="FF0000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    </a:t>
            </a:r>
            <a:r>
              <a:rPr lang="zh-CN" altLang="en-US" sz="3200" b="1" dirty="0">
                <a:solidFill>
                  <a:srgbClr val="FF0000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考试很可能只有 </a:t>
            </a:r>
            <a:r>
              <a:rPr lang="en-US" altLang="zh-CN" sz="5400" b="1" dirty="0">
                <a:solidFill>
                  <a:srgbClr val="FF0000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20</a:t>
            </a:r>
            <a:r>
              <a:rPr lang="zh-CN" altLang="en-US" sz="5400" b="1" dirty="0">
                <a:solidFill>
                  <a:srgbClr val="FF0000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至</a:t>
            </a:r>
            <a:r>
              <a:rPr lang="en-US" altLang="zh-CN" sz="5400" b="1" dirty="0">
                <a:solidFill>
                  <a:srgbClr val="FF0000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30 </a:t>
            </a:r>
            <a:r>
              <a:rPr lang="zh-CN" altLang="en-US" sz="3200" b="1" dirty="0">
                <a:solidFill>
                  <a:srgbClr val="FF0000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分</a:t>
            </a:r>
            <a:endParaRPr lang="en-US" altLang="zh-CN" sz="3200" b="1" dirty="0">
              <a:solidFill>
                <a:srgbClr val="FF0000"/>
              </a:solidFill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431800" indent="-323850" defTabSz="449580" eaLnBrk="1">
              <a:lnSpc>
                <a:spcPct val="100000"/>
              </a:lnSpc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sz="3200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    </a:t>
            </a:r>
            <a:endParaRPr lang="zh-CN" altLang="en-US" sz="3200" b="1" dirty="0">
              <a:latin typeface="楷体_GB2312" panose="02010609030101010101" pitchFamily="1" charset="-122"/>
              <a:ea typeface="楷体_GB2312" panose="02010609030101010101" pitchFamily="1" charset="-122"/>
            </a:endParaRPr>
          </a:p>
        </p:txBody>
      </p:sp>
      <p:sp>
        <p:nvSpPr>
          <p:cNvPr id="2" name="Slide Number Placeholder 6"/>
          <p:cNvSpPr txBox="1">
            <a:spLocks noGrp="1"/>
          </p:cNvSpPr>
          <p:nvPr/>
        </p:nvSpPr>
        <p:spPr>
          <a:xfrm>
            <a:off x="7227888" y="6886575"/>
            <a:ext cx="2346325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algn="r" defTabSz="449580" hangingPunct="0">
              <a:lnSpc>
                <a:spcPct val="116000"/>
              </a:lnSpc>
              <a:tabLst>
                <a:tab pos="723900" algn="l"/>
                <a:tab pos="1447800" algn="l"/>
                <a:tab pos="2171700" algn="l"/>
              </a:tabLst>
            </a:pPr>
            <a:fld id="{9A0DB2DC-4C9A-4742-B13C-FB6460FD3503}" type="slidenum">
              <a:rPr lang="en-GB" altLang="en-US" sz="1200" dirty="0">
                <a:latin typeface="Comic Sans MS" panose="030F0702030302020204" pitchFamily="2" charset="0"/>
                <a:ea typeface="宋体" panose="02010600030101010101" pitchFamily="2" charset="-122"/>
              </a:rPr>
            </a:fld>
            <a:endParaRPr lang="en-GB" altLang="en-US" sz="12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8197" name="Date Placeholder 13"/>
          <p:cNvSpPr txBox="1">
            <a:spLocks noGrp="1"/>
          </p:cNvSpPr>
          <p:nvPr/>
        </p:nvSpPr>
        <p:spPr>
          <a:xfrm>
            <a:off x="144463" y="6886575"/>
            <a:ext cx="3094037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hangingPunct="0">
              <a:lnSpc>
                <a:spcPct val="116000"/>
              </a:lnSpc>
            </a:pPr>
            <a:r>
              <a:rPr lang="en-US" altLang="zh-CN" sz="1000" dirty="0">
                <a:latin typeface="Comic Sans MS" panose="030F0702030302020204" pitchFamily="2" charset="0"/>
                <a:ea typeface="宋体" panose="02010600030101010101" pitchFamily="2" charset="-122"/>
              </a:rPr>
              <a:t>School of Information and Software Engineering</a:t>
            </a:r>
            <a:endParaRPr lang="en-GB" altLang="en-US" sz="10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8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Footer Placeholder 4"/>
          <p:cNvSpPr txBox="1">
            <a:spLocks noGrp="1"/>
          </p:cNvSpPr>
          <p:nvPr/>
        </p:nvSpPr>
        <p:spPr>
          <a:xfrm>
            <a:off x="3448050" y="6886575"/>
            <a:ext cx="3194050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algn="ctr" defTabSz="449580" hangingPunct="0">
              <a:lnSpc>
                <a:spcPct val="11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n-GB" altLang="en-US" sz="1000" dirty="0">
                <a:latin typeface="Comic Sans MS" panose="030F0702030302020204" pitchFamily="2" charset="0"/>
                <a:ea typeface="宋体" panose="02010600030101010101" pitchFamily="2" charset="-122"/>
              </a:rPr>
              <a:t>Zhou, Erqiang</a:t>
            </a:r>
            <a:endParaRPr lang="en-GB" altLang="en-US" sz="10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8194" name="Rectangle 2"/>
          <p:cNvSpPr>
            <a:spLocks noGrp="1"/>
          </p:cNvSpPr>
          <p:nvPr>
            <p:ph type="title"/>
          </p:nvPr>
        </p:nvSpPr>
        <p:spPr>
          <a:xfrm>
            <a:off x="503238" y="301625"/>
            <a:ext cx="7848600" cy="922338"/>
          </a:xfrm>
        </p:spPr>
        <p:txBody>
          <a:bodyPr wrap="square" lIns="0" tIns="0" rIns="0" bIns="0" anchor="ctr" anchorCtr="0"/>
          <a:lstStyle/>
          <a:p>
            <a:pPr defTabSz="449580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zh-CN" altLang="en-US" dirty="0"/>
              <a:t>课程介绍</a:t>
            </a:r>
            <a:endParaRPr lang="zh-CN" altLang="en-US" dirty="0"/>
          </a:p>
        </p:txBody>
      </p:sp>
      <p:sp>
        <p:nvSpPr>
          <p:cNvPr id="8196" name="Rectangle 3"/>
          <p:cNvSpPr>
            <a:spLocks noGrp="1"/>
          </p:cNvSpPr>
          <p:nvPr>
            <p:ph type="body"/>
          </p:nvPr>
        </p:nvSpPr>
        <p:spPr>
          <a:xfrm>
            <a:off x="495300" y="1395413"/>
            <a:ext cx="9070975" cy="5354637"/>
          </a:xfrm>
        </p:spPr>
        <p:txBody>
          <a:bodyPr wrap="square" lIns="0" tIns="22680" rIns="0" bIns="0" anchor="t" anchorCtr="0"/>
          <a:lstStyle/>
          <a:p>
            <a:pPr marL="431800" indent="-323850" defTabSz="449580" eaLnBrk="1">
              <a:lnSpc>
                <a:spcPct val="75000"/>
              </a:lnSpc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3200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我们共同的困难</a:t>
            </a:r>
            <a:endParaRPr lang="zh-CN" altLang="en-US" sz="3200" b="1" dirty="0"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431800" indent="-323850" defTabSz="449580" eaLnBrk="1">
              <a:lnSpc>
                <a:spcPct val="75000"/>
              </a:lnSpc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sz="3200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    </a:t>
            </a:r>
            <a:r>
              <a:rPr lang="zh-CN" altLang="en-US" sz="3200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理论抽象、算法多、</a:t>
            </a:r>
            <a:r>
              <a:rPr lang="zh-CN" altLang="en-US" sz="3200" b="1" dirty="0">
                <a:solidFill>
                  <a:srgbClr val="FF0000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成果多</a:t>
            </a:r>
            <a:endParaRPr lang="zh-CN" altLang="en-US" sz="3200" b="1" dirty="0">
              <a:solidFill>
                <a:srgbClr val="FF0000"/>
              </a:solidFill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431800" indent="-323850" defTabSz="449580" eaLnBrk="1">
              <a:lnSpc>
                <a:spcPct val="75000"/>
              </a:lnSpc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3200" b="1" dirty="0">
                <a:solidFill>
                  <a:schemeClr val="tx1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    课程学时</a:t>
            </a:r>
            <a:r>
              <a:rPr lang="zh-CN" altLang="en-US" sz="3200" b="1" dirty="0" smtClean="0">
                <a:solidFill>
                  <a:schemeClr val="tx1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：</a:t>
            </a:r>
            <a:r>
              <a:rPr lang="en-US" altLang="zh-CN" sz="3200" b="1" dirty="0" smtClean="0">
                <a:solidFill>
                  <a:schemeClr val="tx1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48+48</a:t>
            </a:r>
            <a:endParaRPr lang="zh-CN" altLang="en-US" sz="3200" b="1" dirty="0">
              <a:solidFill>
                <a:srgbClr val="FF0000"/>
              </a:solidFill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431800" indent="-323850" defTabSz="449580" eaLnBrk="1">
              <a:lnSpc>
                <a:spcPct val="75000"/>
              </a:lnSpc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3200" b="1" dirty="0">
                <a:solidFill>
                  <a:schemeClr val="tx1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    课程要求：知其然，并知其所以然</a:t>
            </a:r>
            <a:endParaRPr lang="zh-CN" altLang="en-US" sz="3200" b="1" dirty="0">
              <a:solidFill>
                <a:schemeClr val="tx1"/>
              </a:solidFill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431800" indent="-323850" defTabSz="449580" eaLnBrk="1">
              <a:lnSpc>
                <a:spcPct val="75000"/>
              </a:lnSpc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3200" b="1" dirty="0">
                <a:solidFill>
                  <a:schemeClr val="tx1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         需要</a:t>
            </a:r>
            <a:r>
              <a:rPr lang="zh-CN" altLang="en-US" sz="3200" b="1" dirty="0">
                <a:solidFill>
                  <a:srgbClr val="FF0000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记忆</a:t>
            </a:r>
            <a:r>
              <a:rPr lang="zh-CN" altLang="en-US" sz="3200" b="1" dirty="0">
                <a:solidFill>
                  <a:schemeClr val="tx1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，但更需要</a:t>
            </a:r>
            <a:r>
              <a:rPr lang="zh-CN" altLang="en-US" sz="3200" b="1" dirty="0">
                <a:solidFill>
                  <a:srgbClr val="FF0000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理解与变通</a:t>
            </a:r>
            <a:endParaRPr lang="zh-CN" altLang="en-US" sz="3200" b="1" dirty="0">
              <a:solidFill>
                <a:srgbClr val="FF0000"/>
              </a:solidFill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431800" indent="-323850" defTabSz="449580" eaLnBrk="1">
              <a:lnSpc>
                <a:spcPct val="75000"/>
              </a:lnSpc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3200" b="1" strike="sngStrike" dirty="0">
                <a:solidFill>
                  <a:srgbClr val="FF0000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如果不努力</a:t>
            </a:r>
            <a:endParaRPr lang="en-US" altLang="zh-CN" sz="3200" b="1" strike="sngStrike" dirty="0">
              <a:solidFill>
                <a:srgbClr val="FF0000"/>
              </a:solidFill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431800" indent="-323850" defTabSz="449580" eaLnBrk="1">
              <a:lnSpc>
                <a:spcPct val="75000"/>
              </a:lnSpc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sz="3200" b="1" dirty="0">
                <a:solidFill>
                  <a:srgbClr val="FF0000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    </a:t>
            </a:r>
            <a:r>
              <a:rPr lang="zh-CN" altLang="en-US" sz="3200" b="1" strike="sngStrike" dirty="0">
                <a:solidFill>
                  <a:srgbClr val="FF0000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考试很可能只有 </a:t>
            </a:r>
            <a:r>
              <a:rPr lang="en-US" altLang="zh-CN" sz="5400" b="1" strike="sngStrike" dirty="0">
                <a:solidFill>
                  <a:srgbClr val="FF0000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20</a:t>
            </a:r>
            <a:r>
              <a:rPr lang="zh-CN" altLang="en-US" sz="5400" b="1" strike="sngStrike" dirty="0">
                <a:solidFill>
                  <a:srgbClr val="FF0000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至</a:t>
            </a:r>
            <a:r>
              <a:rPr lang="en-US" altLang="zh-CN" sz="5400" b="1" strike="sngStrike" dirty="0">
                <a:solidFill>
                  <a:srgbClr val="FF0000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30 </a:t>
            </a:r>
            <a:r>
              <a:rPr lang="zh-CN" altLang="en-US" sz="3200" b="1" strike="sngStrike" dirty="0">
                <a:solidFill>
                  <a:srgbClr val="FF0000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分</a:t>
            </a:r>
            <a:endParaRPr lang="en-US" altLang="zh-CN" sz="3200" b="1" strike="sngStrike" dirty="0">
              <a:solidFill>
                <a:srgbClr val="FF0000"/>
              </a:solidFill>
              <a:latin typeface="楷体_GB2312" panose="02010609030101010101" pitchFamily="1" charset="-122"/>
              <a:ea typeface="楷体_GB2312" panose="02010609030101010101" pitchFamily="1" charset="-122"/>
            </a:endParaRPr>
          </a:p>
          <a:p>
            <a:pPr marL="431800" indent="-323850" defTabSz="449580" eaLnBrk="1">
              <a:lnSpc>
                <a:spcPct val="75000"/>
              </a:lnSpc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sz="3200" b="1" dirty="0">
                <a:latin typeface="楷体_GB2312" panose="02010609030101010101" pitchFamily="1" charset="-122"/>
                <a:ea typeface="楷体_GB2312" panose="02010609030101010101" pitchFamily="1" charset="-122"/>
              </a:rPr>
              <a:t>    </a:t>
            </a:r>
            <a:endParaRPr lang="zh-CN" altLang="en-US" sz="3200" b="1" dirty="0">
              <a:latin typeface="楷体_GB2312" panose="02010609030101010101" pitchFamily="1" charset="-122"/>
              <a:ea typeface="楷体_GB2312" panose="02010609030101010101" pitchFamily="1" charset="-122"/>
            </a:endParaRPr>
          </a:p>
        </p:txBody>
      </p:sp>
      <p:sp>
        <p:nvSpPr>
          <p:cNvPr id="2" name="Slide Number Placeholder 6"/>
          <p:cNvSpPr txBox="1">
            <a:spLocks noGrp="1"/>
          </p:cNvSpPr>
          <p:nvPr/>
        </p:nvSpPr>
        <p:spPr>
          <a:xfrm>
            <a:off x="7227888" y="6886575"/>
            <a:ext cx="2346325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algn="r" defTabSz="449580" hangingPunct="0">
              <a:lnSpc>
                <a:spcPct val="116000"/>
              </a:lnSpc>
              <a:tabLst>
                <a:tab pos="723900" algn="l"/>
                <a:tab pos="1447800" algn="l"/>
                <a:tab pos="2171700" algn="l"/>
              </a:tabLst>
            </a:pPr>
            <a:fld id="{9A0DB2DC-4C9A-4742-B13C-FB6460FD3503}" type="slidenum">
              <a:rPr lang="en-GB" altLang="en-US" sz="1200" dirty="0">
                <a:latin typeface="Comic Sans MS" panose="030F0702030302020204" pitchFamily="2" charset="0"/>
                <a:ea typeface="宋体" panose="02010600030101010101" pitchFamily="2" charset="-122"/>
              </a:rPr>
            </a:fld>
            <a:endParaRPr lang="en-GB" altLang="en-US" sz="12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8197" name="Date Placeholder 13"/>
          <p:cNvSpPr txBox="1">
            <a:spLocks noGrp="1"/>
          </p:cNvSpPr>
          <p:nvPr/>
        </p:nvSpPr>
        <p:spPr>
          <a:xfrm>
            <a:off x="144463" y="6886575"/>
            <a:ext cx="3094037" cy="519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/>
          <a:lstStyle/>
          <a:p>
            <a:pPr indent="0" hangingPunct="0">
              <a:lnSpc>
                <a:spcPct val="116000"/>
              </a:lnSpc>
            </a:pPr>
            <a:r>
              <a:rPr lang="en-US" altLang="zh-CN" sz="1000" dirty="0">
                <a:latin typeface="Comic Sans MS" panose="030F0702030302020204" pitchFamily="2" charset="0"/>
                <a:ea typeface="宋体" panose="02010600030101010101" pitchFamily="2" charset="-122"/>
              </a:rPr>
              <a:t>School of Information and Software Engineering</a:t>
            </a:r>
            <a:endParaRPr lang="en-GB" altLang="en-US" sz="10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8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图片 2" descr="IMG_20170518_162042"/>
          <p:cNvPicPr>
            <a:picLocks noChangeAspect="1"/>
          </p:cNvPicPr>
          <p:nvPr/>
        </p:nvPicPr>
        <p:blipFill>
          <a:blip r:embed="rId1"/>
          <a:srcRect l="2298" t="9099" r="10864" b="7172"/>
          <a:stretch>
            <a:fillRect/>
          </a:stretch>
        </p:blipFill>
        <p:spPr>
          <a:xfrm>
            <a:off x="46038" y="88900"/>
            <a:ext cx="9975850" cy="72151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">
      <a:majorFont>
        <a:latin typeface="Arial"/>
        <a:ea typeface="方正书宋_GBK"/>
        <a:cs typeface=""/>
      </a:majorFont>
      <a:minorFont>
        <a:latin typeface="Arial"/>
        <a:ea typeface="方正书宋_GBK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">
      <a:majorFont>
        <a:latin typeface="Arial"/>
        <a:ea typeface="方正书宋_GBK"/>
        <a:cs typeface=""/>
      </a:majorFont>
      <a:minorFont>
        <a:latin typeface="Arial"/>
        <a:ea typeface="方正书宋_GBK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5204</Words>
  <Application>WPS 演示</Application>
  <PresentationFormat>自定义</PresentationFormat>
  <Paragraphs>596</Paragraphs>
  <Slides>35</Slides>
  <Notes>0</Notes>
  <HiddenSlides>3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35</vt:i4>
      </vt:variant>
    </vt:vector>
  </HeadingPairs>
  <TitlesOfParts>
    <vt:vector size="56" baseType="lpstr">
      <vt:lpstr>Arial</vt:lpstr>
      <vt:lpstr>宋体</vt:lpstr>
      <vt:lpstr>Wingdings</vt:lpstr>
      <vt:lpstr>Times New Roman</vt:lpstr>
      <vt:lpstr>方正书宋_GBK</vt:lpstr>
      <vt:lpstr>新宋体</vt:lpstr>
      <vt:lpstr>Comic Sans MS</vt:lpstr>
      <vt:lpstr>DejaVu Sans</vt:lpstr>
      <vt:lpstr>楷体_GB2312</vt:lpstr>
      <vt:lpstr>STXingkai</vt:lpstr>
      <vt:lpstr>StarSymbol</vt:lpstr>
      <vt:lpstr>Comfortaa Light</vt:lpstr>
      <vt:lpstr>KaiTi_GB2312</vt:lpstr>
      <vt:lpstr>Arial Black</vt:lpstr>
      <vt:lpstr>楷体</vt:lpstr>
      <vt:lpstr>华文隶书</vt:lpstr>
      <vt:lpstr>微软雅黑</vt:lpstr>
      <vt:lpstr>Arial Unicode MS</vt:lpstr>
      <vt:lpstr>方正书宋_GBK</vt:lpstr>
      <vt:lpstr>Office Theme</vt:lpstr>
      <vt:lpstr>1_Office Theme</vt:lpstr>
      <vt:lpstr>课程概况</vt:lpstr>
      <vt:lpstr>自我介绍</vt:lpstr>
      <vt:lpstr>自我介绍</vt:lpstr>
      <vt:lpstr>Computer Science?</vt:lpstr>
      <vt:lpstr>课程介绍</vt:lpstr>
      <vt:lpstr>课程介绍</vt:lpstr>
      <vt:lpstr>课程介绍</vt:lpstr>
      <vt:lpstr>课程介绍</vt:lpstr>
      <vt:lpstr>PowerPoint 演示文稿</vt:lpstr>
      <vt:lpstr>PowerPoint 演示文稿</vt:lpstr>
      <vt:lpstr>教材</vt:lpstr>
      <vt:lpstr>教学内容</vt:lpstr>
      <vt:lpstr>教学目标</vt:lpstr>
      <vt:lpstr>参考书</vt:lpstr>
      <vt:lpstr>参考书</vt:lpstr>
      <vt:lpstr>课程安排（嵌入式）</vt:lpstr>
      <vt:lpstr>课程安排（卓中卓）</vt:lpstr>
      <vt:lpstr>成绩构成</vt:lpstr>
      <vt:lpstr>卡脖子标志性事件</vt:lpstr>
      <vt:lpstr>卡脖子标志性事件</vt:lpstr>
      <vt:lpstr>课程的重要性</vt:lpstr>
      <vt:lpstr>PowerPoint 演示文稿</vt:lpstr>
      <vt:lpstr>课程的重要性</vt:lpstr>
      <vt:lpstr>课程的重要性</vt:lpstr>
      <vt:lpstr>面向未来</vt:lpstr>
      <vt:lpstr>面向未来</vt:lpstr>
      <vt:lpstr>面向未来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Rounded Rectangles Template</dc:title>
  <dc:creator>erqiang </dc:creator>
  <dc:subject>Template</dc:subject>
  <cp:lastModifiedBy>erqiang</cp:lastModifiedBy>
  <cp:revision>348</cp:revision>
  <dcterms:created xsi:type="dcterms:W3CDTF">2024-09-04T06:05:21Z</dcterms:created>
  <dcterms:modified xsi:type="dcterms:W3CDTF">2024-09-04T06:05:21Z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2052-11.1.0.10702</vt:lpwstr>
  </property>
</Properties>
</file>